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4" r:id="rId1"/>
  </p:sldMasterIdLst>
  <p:notesMasterIdLst>
    <p:notesMasterId r:id="rId15"/>
  </p:notesMasterIdLst>
  <p:handoutMasterIdLst>
    <p:handoutMasterId r:id="rId16"/>
  </p:handoutMasterIdLst>
  <p:sldIdLst>
    <p:sldId id="395" r:id="rId2"/>
    <p:sldId id="392" r:id="rId3"/>
    <p:sldId id="393" r:id="rId4"/>
    <p:sldId id="394" r:id="rId5"/>
    <p:sldId id="358" r:id="rId6"/>
    <p:sldId id="381" r:id="rId7"/>
    <p:sldId id="382" r:id="rId8"/>
    <p:sldId id="369" r:id="rId9"/>
    <p:sldId id="383" r:id="rId10"/>
    <p:sldId id="384" r:id="rId11"/>
    <p:sldId id="385" r:id="rId12"/>
    <p:sldId id="386" r:id="rId13"/>
    <p:sldId id="387" r:id="rId14"/>
  </p:sldIdLst>
  <p:sldSz cx="9144000" cy="5143500" type="screen16x9"/>
  <p:notesSz cx="6858000" cy="9144000"/>
  <p:embeddedFontLst>
    <p:embeddedFont>
      <p:font typeface="Anton" pitchFamily="2" charset="77"/>
      <p:regular r:id="rId17"/>
    </p:embeddedFont>
    <p:embeddedFont>
      <p:font typeface="Barlow Semi Condensed" pitchFamily="2" charset="77"/>
      <p:regular r:id="rId18"/>
      <p:bold r:id="rId19"/>
      <p:italic r:id="rId20"/>
      <p:boldItalic r:id="rId21"/>
    </p:embeddedFont>
    <p:embeddedFont>
      <p:font typeface="Fjalla One" panose="02000506040000020004" pitchFamily="2" charset="0"/>
      <p:regular r:id="rId22"/>
    </p:embeddedFont>
    <p:embeddedFont>
      <p:font typeface="Inconsolata" pitchFamily="49" charset="77"/>
      <p:regular r:id="rId23"/>
      <p:bold r:id="rId24"/>
    </p:embeddedFont>
    <p:embeddedFont>
      <p:font typeface="Roboto Slab Regular" pitchFamily="2" charset="0"/>
      <p:regular r:id="rId25"/>
      <p:bold r:id="rId2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7500"/>
    <a:srgbClr val="191D59"/>
    <a:srgbClr val="BEC4D6"/>
    <a:srgbClr val="FBB68C"/>
    <a:srgbClr val="43434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464"/>
    <p:restoredTop sz="95694"/>
  </p:normalViewPr>
  <p:slideViewPr>
    <p:cSldViewPr snapToGrid="0" snapToObjects="1">
      <p:cViewPr varScale="1">
        <p:scale>
          <a:sx n="133" d="100"/>
          <a:sy n="133" d="100"/>
        </p:scale>
        <p:origin x="216" y="3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82" d="100"/>
          <a:sy n="82" d="100"/>
        </p:scale>
        <p:origin x="3992" y="16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font" Target="fonts/font4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7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2125EB52-1197-864C-9679-EC771FA90DB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9B433D69-C089-C744-8F81-48292C289EA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2C43C7-B87F-964A-9C44-145FFA148208}" type="datetimeFigureOut">
              <a:t>29/03/2021</a:t>
            </a:fld>
            <a:endParaRPr lang="en-GB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5DDCF80B-EB48-494B-9EF3-562252620F3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09CE87AF-5604-3A45-B17B-04B4C456C37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5126B3-B9A2-4D41-B642-391E2C48D0A5}" type="slidenum"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285678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hf hdr="0" ftr="0" dt="0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pening slide" userDrawn="1">
  <p:cSld name="first slide">
    <p:bg>
      <p:bgRef idx="1001">
        <a:schemeClr val="bg1"/>
      </p:bgRef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61;p4">
            <a:extLst>
              <a:ext uri="{FF2B5EF4-FFF2-40B4-BE49-F238E27FC236}">
                <a16:creationId xmlns:a16="http://schemas.microsoft.com/office/drawing/2014/main" id="{6D7B4FAC-5D75-1C4B-8E57-6E62CE80C1DD}"/>
              </a:ext>
            </a:extLst>
          </p:cNvPr>
          <p:cNvSpPr/>
          <p:nvPr userDrawn="1"/>
        </p:nvSpPr>
        <p:spPr>
          <a:xfrm rot="10800000" flipH="1">
            <a:off x="8138549" y="578"/>
            <a:ext cx="377302" cy="5219343"/>
          </a:xfrm>
          <a:prstGeom prst="rect">
            <a:avLst/>
          </a:prstGeom>
          <a:gradFill flip="none" rotWithShape="1">
            <a:gsLst>
              <a:gs pos="0">
                <a:srgbClr val="FF7500"/>
              </a:gs>
              <a:gs pos="50000">
                <a:srgbClr val="FF7500">
                  <a:tint val="44500"/>
                  <a:satMod val="160000"/>
                </a:srgbClr>
              </a:gs>
              <a:gs pos="100000">
                <a:srgbClr val="FF750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10;p2">
            <a:extLst>
              <a:ext uri="{FF2B5EF4-FFF2-40B4-BE49-F238E27FC236}">
                <a16:creationId xmlns:a16="http://schemas.microsoft.com/office/drawing/2014/main" id="{D4C3CEA9-DDFB-D945-B543-F5314BAAEECC}"/>
              </a:ext>
            </a:extLst>
          </p:cNvPr>
          <p:cNvSpPr/>
          <p:nvPr userDrawn="1"/>
        </p:nvSpPr>
        <p:spPr>
          <a:xfrm>
            <a:off x="0" y="0"/>
            <a:ext cx="4167900" cy="5143500"/>
          </a:xfrm>
          <a:prstGeom prst="rect">
            <a:avLst/>
          </a:prstGeom>
          <a:gradFill flip="none" rotWithShape="1">
            <a:gsLst>
              <a:gs pos="0">
                <a:srgbClr val="FF7500"/>
              </a:gs>
              <a:gs pos="50000">
                <a:srgbClr val="FF7500">
                  <a:tint val="44500"/>
                  <a:satMod val="160000"/>
                </a:srgbClr>
              </a:gs>
              <a:gs pos="100000">
                <a:srgbClr val="FF7500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12;p2">
            <a:extLst>
              <a:ext uri="{FF2B5EF4-FFF2-40B4-BE49-F238E27FC236}">
                <a16:creationId xmlns:a16="http://schemas.microsoft.com/office/drawing/2014/main" id="{49FE68B0-8BCC-9845-8991-3AB9AEBD76F0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6305475" y="422950"/>
            <a:ext cx="2219400" cy="717000"/>
          </a:xfrm>
          <a:prstGeom prst="rect">
            <a:avLst/>
          </a:prstGeom>
          <a:solidFill>
            <a:schemeClr val="bg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>
                <a:solidFill>
                  <a:srgbClr val="FF75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 dirty="0"/>
          </a:p>
        </p:txBody>
      </p:sp>
      <p:sp>
        <p:nvSpPr>
          <p:cNvPr id="45" name="Espace réservé du numéro de diapositive 1">
            <a:extLst>
              <a:ext uri="{FF2B5EF4-FFF2-40B4-BE49-F238E27FC236}">
                <a16:creationId xmlns:a16="http://schemas.microsoft.com/office/drawing/2014/main" id="{D7146C7A-763C-A84D-8F92-970ACF47B0DD}"/>
              </a:ext>
            </a:extLst>
          </p:cNvPr>
          <p:cNvSpPr>
            <a:spLocks noGrp="1"/>
          </p:cNvSpPr>
          <p:nvPr>
            <p:ph type="sldNum" idx="10"/>
          </p:nvPr>
        </p:nvSpPr>
        <p:spPr>
          <a:xfrm>
            <a:off x="8556784" y="4749851"/>
            <a:ext cx="548700" cy="393600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 lang="fr-FR"/>
          </a:p>
        </p:txBody>
      </p:sp>
      <p:pic>
        <p:nvPicPr>
          <p:cNvPr id="46" name="Image 45" descr="Une image contenant dessin&#10;&#10;Description générée automatiquement">
            <a:extLst>
              <a:ext uri="{FF2B5EF4-FFF2-40B4-BE49-F238E27FC236}">
                <a16:creationId xmlns:a16="http://schemas.microsoft.com/office/drawing/2014/main" id="{ADE54A3C-7A94-D24D-BDD4-EE2A85BA7C4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375077" y="4227837"/>
            <a:ext cx="1264442" cy="476292"/>
          </a:xfrm>
          <a:prstGeom prst="rect">
            <a:avLst/>
          </a:prstGeom>
        </p:spPr>
      </p:pic>
      <p:sp>
        <p:nvSpPr>
          <p:cNvPr id="47" name="Espace réservé du contenu 4">
            <a:extLst>
              <a:ext uri="{FF2B5EF4-FFF2-40B4-BE49-F238E27FC236}">
                <a16:creationId xmlns:a16="http://schemas.microsoft.com/office/drawing/2014/main" id="{0C331201-CE43-3649-B014-40BCB514978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148013" y="4914900"/>
            <a:ext cx="2987675" cy="169863"/>
          </a:xfrm>
        </p:spPr>
        <p:txBody>
          <a:bodyPr/>
          <a:lstStyle>
            <a:lvl1pPr marL="152400" indent="0" algn="ctr">
              <a:buNone/>
              <a:defRPr sz="800">
                <a:solidFill>
                  <a:srgbClr val="191D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600" indent="0">
              <a:buFont typeface="Arial" panose="020B0604020202020204" pitchFamily="34" charset="0"/>
              <a:buNone/>
              <a:defRPr sz="800">
                <a:solidFill>
                  <a:srgbClr val="191D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66800" indent="0">
              <a:buNone/>
              <a:defRPr sz="800">
                <a:solidFill>
                  <a:srgbClr val="191D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24000" indent="0">
              <a:buNone/>
              <a:defRPr sz="800">
                <a:solidFill>
                  <a:srgbClr val="191D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981200" indent="0">
              <a:buNone/>
              <a:defRPr sz="800">
                <a:solidFill>
                  <a:srgbClr val="191D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pic>
        <p:nvPicPr>
          <p:cNvPr id="75" name="Image 74">
            <a:extLst>
              <a:ext uri="{FF2B5EF4-FFF2-40B4-BE49-F238E27FC236}">
                <a16:creationId xmlns:a16="http://schemas.microsoft.com/office/drawing/2014/main" id="{6B599D79-0C75-AA4B-9A36-31C6F5737D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8879" r="10101"/>
          <a:stretch/>
        </p:blipFill>
        <p:spPr>
          <a:xfrm>
            <a:off x="302062" y="272962"/>
            <a:ext cx="4446633" cy="4539072"/>
          </a:xfrm>
          <a:prstGeom prst="rect">
            <a:avLst/>
          </a:prstGeom>
        </p:spPr>
      </p:pic>
      <p:grpSp>
        <p:nvGrpSpPr>
          <p:cNvPr id="48" name="Google Shape;448;p19">
            <a:extLst>
              <a:ext uri="{FF2B5EF4-FFF2-40B4-BE49-F238E27FC236}">
                <a16:creationId xmlns:a16="http://schemas.microsoft.com/office/drawing/2014/main" id="{4103106E-A122-3746-8C3E-4B810F795606}"/>
              </a:ext>
            </a:extLst>
          </p:cNvPr>
          <p:cNvGrpSpPr/>
          <p:nvPr userDrawn="1"/>
        </p:nvGrpSpPr>
        <p:grpSpPr>
          <a:xfrm>
            <a:off x="3837724" y="83896"/>
            <a:ext cx="2219245" cy="288063"/>
            <a:chOff x="3906325" y="2716500"/>
            <a:chExt cx="3677900" cy="477400"/>
          </a:xfrm>
          <a:solidFill>
            <a:srgbClr val="191D59"/>
          </a:solidFill>
        </p:grpSpPr>
        <p:sp>
          <p:nvSpPr>
            <p:cNvPr id="49" name="Google Shape;449;p19">
              <a:extLst>
                <a:ext uri="{FF2B5EF4-FFF2-40B4-BE49-F238E27FC236}">
                  <a16:creationId xmlns:a16="http://schemas.microsoft.com/office/drawing/2014/main" id="{A5BCEC4B-2282-824C-AAD2-BE040215B07C}"/>
                </a:ext>
              </a:extLst>
            </p:cNvPr>
            <p:cNvSpPr/>
            <p:nvPr/>
          </p:nvSpPr>
          <p:spPr>
            <a:xfrm>
              <a:off x="3906325" y="2716500"/>
              <a:ext cx="268226" cy="267657"/>
            </a:xfrm>
            <a:custGeom>
              <a:avLst/>
              <a:gdLst/>
              <a:ahLst/>
              <a:cxnLst/>
              <a:rect l="l" t="t" r="r" b="b"/>
              <a:pathLst>
                <a:path w="1885" h="1881" extrusionOk="0">
                  <a:moveTo>
                    <a:pt x="1574" y="1"/>
                  </a:moveTo>
                  <a:lnTo>
                    <a:pt x="1" y="1572"/>
                  </a:lnTo>
                  <a:lnTo>
                    <a:pt x="1" y="1880"/>
                  </a:lnTo>
                  <a:lnTo>
                    <a:pt x="1885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450;p19">
              <a:extLst>
                <a:ext uri="{FF2B5EF4-FFF2-40B4-BE49-F238E27FC236}">
                  <a16:creationId xmlns:a16="http://schemas.microsoft.com/office/drawing/2014/main" id="{9C578D70-3621-EC4C-9A13-8EAD4980E545}"/>
                </a:ext>
              </a:extLst>
            </p:cNvPr>
            <p:cNvSpPr/>
            <p:nvPr/>
          </p:nvSpPr>
          <p:spPr>
            <a:xfrm>
              <a:off x="3906325" y="2716500"/>
              <a:ext cx="432150" cy="431581"/>
            </a:xfrm>
            <a:custGeom>
              <a:avLst/>
              <a:gdLst/>
              <a:ahLst/>
              <a:cxnLst/>
              <a:rect l="l" t="t" r="r" b="b"/>
              <a:pathLst>
                <a:path w="3037" h="3033" extrusionOk="0">
                  <a:moveTo>
                    <a:pt x="2725" y="1"/>
                  </a:moveTo>
                  <a:lnTo>
                    <a:pt x="1" y="2724"/>
                  </a:lnTo>
                  <a:lnTo>
                    <a:pt x="1" y="3032"/>
                  </a:lnTo>
                  <a:lnTo>
                    <a:pt x="3037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451;p19">
              <a:extLst>
                <a:ext uri="{FF2B5EF4-FFF2-40B4-BE49-F238E27FC236}">
                  <a16:creationId xmlns:a16="http://schemas.microsoft.com/office/drawing/2014/main" id="{E7B9E73C-9AD7-6C48-8177-B24A991D365A}"/>
                </a:ext>
              </a:extLst>
            </p:cNvPr>
            <p:cNvSpPr/>
            <p:nvPr/>
          </p:nvSpPr>
          <p:spPr>
            <a:xfrm>
              <a:off x="3980034" y="2716500"/>
              <a:ext cx="522365" cy="477400"/>
            </a:xfrm>
            <a:custGeom>
              <a:avLst/>
              <a:gdLst/>
              <a:ahLst/>
              <a:cxnLst/>
              <a:rect l="l" t="t" r="r" b="b"/>
              <a:pathLst>
                <a:path w="3671" h="3355" extrusionOk="0">
                  <a:moveTo>
                    <a:pt x="3359" y="1"/>
                  </a:moveTo>
                  <a:lnTo>
                    <a:pt x="1" y="3355"/>
                  </a:lnTo>
                  <a:lnTo>
                    <a:pt x="312" y="3355"/>
                  </a:lnTo>
                  <a:lnTo>
                    <a:pt x="367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452;p19">
              <a:extLst>
                <a:ext uri="{FF2B5EF4-FFF2-40B4-BE49-F238E27FC236}">
                  <a16:creationId xmlns:a16="http://schemas.microsoft.com/office/drawing/2014/main" id="{D1C2AC42-40BB-FA40-875C-937B9866BA57}"/>
                </a:ext>
              </a:extLst>
            </p:cNvPr>
            <p:cNvSpPr/>
            <p:nvPr/>
          </p:nvSpPr>
          <p:spPr>
            <a:xfrm>
              <a:off x="4143958" y="2716500"/>
              <a:ext cx="521938" cy="477400"/>
            </a:xfrm>
            <a:custGeom>
              <a:avLst/>
              <a:gdLst/>
              <a:ahLst/>
              <a:cxnLst/>
              <a:rect l="l" t="t" r="r" b="b"/>
              <a:pathLst>
                <a:path w="3668" h="3355" extrusionOk="0">
                  <a:moveTo>
                    <a:pt x="3359" y="1"/>
                  </a:moveTo>
                  <a:lnTo>
                    <a:pt x="1" y="3355"/>
                  </a:lnTo>
                  <a:lnTo>
                    <a:pt x="312" y="3355"/>
                  </a:lnTo>
                  <a:lnTo>
                    <a:pt x="3667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453;p19">
              <a:extLst>
                <a:ext uri="{FF2B5EF4-FFF2-40B4-BE49-F238E27FC236}">
                  <a16:creationId xmlns:a16="http://schemas.microsoft.com/office/drawing/2014/main" id="{F9C5D09D-016C-A24D-AE2A-E03FB201BB0F}"/>
                </a:ext>
              </a:extLst>
            </p:cNvPr>
            <p:cNvSpPr/>
            <p:nvPr/>
          </p:nvSpPr>
          <p:spPr>
            <a:xfrm>
              <a:off x="4307882" y="2716500"/>
              <a:ext cx="521796" cy="477400"/>
            </a:xfrm>
            <a:custGeom>
              <a:avLst/>
              <a:gdLst/>
              <a:ahLst/>
              <a:cxnLst/>
              <a:rect l="l" t="t" r="r" b="b"/>
              <a:pathLst>
                <a:path w="3667" h="3355" extrusionOk="0">
                  <a:moveTo>
                    <a:pt x="3355" y="1"/>
                  </a:moveTo>
                  <a:lnTo>
                    <a:pt x="1" y="3355"/>
                  </a:lnTo>
                  <a:lnTo>
                    <a:pt x="312" y="3355"/>
                  </a:lnTo>
                  <a:lnTo>
                    <a:pt x="3667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454;p19">
              <a:extLst>
                <a:ext uri="{FF2B5EF4-FFF2-40B4-BE49-F238E27FC236}">
                  <a16:creationId xmlns:a16="http://schemas.microsoft.com/office/drawing/2014/main" id="{D4FA6DA8-5511-3846-AA1C-0DC6BE77A04E}"/>
                </a:ext>
              </a:extLst>
            </p:cNvPr>
            <p:cNvSpPr/>
            <p:nvPr/>
          </p:nvSpPr>
          <p:spPr>
            <a:xfrm>
              <a:off x="4471806" y="2716500"/>
              <a:ext cx="521796" cy="477400"/>
            </a:xfrm>
            <a:custGeom>
              <a:avLst/>
              <a:gdLst/>
              <a:ahLst/>
              <a:cxnLst/>
              <a:rect l="l" t="t" r="r" b="b"/>
              <a:pathLst>
                <a:path w="3667" h="3355" extrusionOk="0">
                  <a:moveTo>
                    <a:pt x="3355" y="1"/>
                  </a:moveTo>
                  <a:lnTo>
                    <a:pt x="1" y="3355"/>
                  </a:lnTo>
                  <a:lnTo>
                    <a:pt x="308" y="3355"/>
                  </a:lnTo>
                  <a:lnTo>
                    <a:pt x="3667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455;p19">
              <a:extLst>
                <a:ext uri="{FF2B5EF4-FFF2-40B4-BE49-F238E27FC236}">
                  <a16:creationId xmlns:a16="http://schemas.microsoft.com/office/drawing/2014/main" id="{C954F079-8F4C-AC41-8ECD-F21D01C67028}"/>
                </a:ext>
              </a:extLst>
            </p:cNvPr>
            <p:cNvSpPr/>
            <p:nvPr/>
          </p:nvSpPr>
          <p:spPr>
            <a:xfrm>
              <a:off x="4635303" y="2716500"/>
              <a:ext cx="522223" cy="477400"/>
            </a:xfrm>
            <a:custGeom>
              <a:avLst/>
              <a:gdLst/>
              <a:ahLst/>
              <a:cxnLst/>
              <a:rect l="l" t="t" r="r" b="b"/>
              <a:pathLst>
                <a:path w="3670" h="3355" extrusionOk="0">
                  <a:moveTo>
                    <a:pt x="3358" y="1"/>
                  </a:moveTo>
                  <a:lnTo>
                    <a:pt x="0" y="3355"/>
                  </a:lnTo>
                  <a:lnTo>
                    <a:pt x="311" y="3355"/>
                  </a:lnTo>
                  <a:lnTo>
                    <a:pt x="3670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456;p19">
              <a:extLst>
                <a:ext uri="{FF2B5EF4-FFF2-40B4-BE49-F238E27FC236}">
                  <a16:creationId xmlns:a16="http://schemas.microsoft.com/office/drawing/2014/main" id="{907C317A-B98D-2944-B0A0-7ED49152408B}"/>
                </a:ext>
              </a:extLst>
            </p:cNvPr>
            <p:cNvSpPr/>
            <p:nvPr/>
          </p:nvSpPr>
          <p:spPr>
            <a:xfrm>
              <a:off x="4799226" y="2716500"/>
              <a:ext cx="521796" cy="477400"/>
            </a:xfrm>
            <a:custGeom>
              <a:avLst/>
              <a:gdLst/>
              <a:ahLst/>
              <a:cxnLst/>
              <a:rect l="l" t="t" r="r" b="b"/>
              <a:pathLst>
                <a:path w="3667" h="3355" extrusionOk="0">
                  <a:moveTo>
                    <a:pt x="3358" y="1"/>
                  </a:moveTo>
                  <a:lnTo>
                    <a:pt x="0" y="3355"/>
                  </a:lnTo>
                  <a:lnTo>
                    <a:pt x="311" y="3355"/>
                  </a:lnTo>
                  <a:lnTo>
                    <a:pt x="3666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457;p19">
              <a:extLst>
                <a:ext uri="{FF2B5EF4-FFF2-40B4-BE49-F238E27FC236}">
                  <a16:creationId xmlns:a16="http://schemas.microsoft.com/office/drawing/2014/main" id="{46010EAE-167E-4842-9068-61466B3B4958}"/>
                </a:ext>
              </a:extLst>
            </p:cNvPr>
            <p:cNvSpPr/>
            <p:nvPr/>
          </p:nvSpPr>
          <p:spPr>
            <a:xfrm>
              <a:off x="4963008" y="2716500"/>
              <a:ext cx="521938" cy="477400"/>
            </a:xfrm>
            <a:custGeom>
              <a:avLst/>
              <a:gdLst/>
              <a:ahLst/>
              <a:cxnLst/>
              <a:rect l="l" t="t" r="r" b="b"/>
              <a:pathLst>
                <a:path w="3668" h="3355" extrusionOk="0">
                  <a:moveTo>
                    <a:pt x="3358" y="1"/>
                  </a:moveTo>
                  <a:lnTo>
                    <a:pt x="1" y="3355"/>
                  </a:lnTo>
                  <a:lnTo>
                    <a:pt x="312" y="3355"/>
                  </a:lnTo>
                  <a:lnTo>
                    <a:pt x="3667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458;p19">
              <a:extLst>
                <a:ext uri="{FF2B5EF4-FFF2-40B4-BE49-F238E27FC236}">
                  <a16:creationId xmlns:a16="http://schemas.microsoft.com/office/drawing/2014/main" id="{2C8FD265-58C7-8747-9181-98728E09ADED}"/>
                </a:ext>
              </a:extLst>
            </p:cNvPr>
            <p:cNvSpPr/>
            <p:nvPr/>
          </p:nvSpPr>
          <p:spPr>
            <a:xfrm>
              <a:off x="5126932" y="2716500"/>
              <a:ext cx="521796" cy="477400"/>
            </a:xfrm>
            <a:custGeom>
              <a:avLst/>
              <a:gdLst/>
              <a:ahLst/>
              <a:cxnLst/>
              <a:rect l="l" t="t" r="r" b="b"/>
              <a:pathLst>
                <a:path w="3667" h="3355" extrusionOk="0">
                  <a:moveTo>
                    <a:pt x="3355" y="1"/>
                  </a:moveTo>
                  <a:lnTo>
                    <a:pt x="1" y="3355"/>
                  </a:lnTo>
                  <a:lnTo>
                    <a:pt x="309" y="3355"/>
                  </a:lnTo>
                  <a:lnTo>
                    <a:pt x="3667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459;p19">
              <a:extLst>
                <a:ext uri="{FF2B5EF4-FFF2-40B4-BE49-F238E27FC236}">
                  <a16:creationId xmlns:a16="http://schemas.microsoft.com/office/drawing/2014/main" id="{01859169-C63E-624E-8CED-7FC2A87E2612}"/>
                </a:ext>
              </a:extLst>
            </p:cNvPr>
            <p:cNvSpPr/>
            <p:nvPr/>
          </p:nvSpPr>
          <p:spPr>
            <a:xfrm>
              <a:off x="5290429" y="2716500"/>
              <a:ext cx="522223" cy="477400"/>
            </a:xfrm>
            <a:custGeom>
              <a:avLst/>
              <a:gdLst/>
              <a:ahLst/>
              <a:cxnLst/>
              <a:rect l="l" t="t" r="r" b="b"/>
              <a:pathLst>
                <a:path w="3670" h="3355" extrusionOk="0">
                  <a:moveTo>
                    <a:pt x="3358" y="1"/>
                  </a:moveTo>
                  <a:lnTo>
                    <a:pt x="0" y="3355"/>
                  </a:lnTo>
                  <a:lnTo>
                    <a:pt x="312" y="3355"/>
                  </a:lnTo>
                  <a:lnTo>
                    <a:pt x="3670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460;p19">
              <a:extLst>
                <a:ext uri="{FF2B5EF4-FFF2-40B4-BE49-F238E27FC236}">
                  <a16:creationId xmlns:a16="http://schemas.microsoft.com/office/drawing/2014/main" id="{96AD3A47-F32F-2843-800D-1CF9D4ECEE6F}"/>
                </a:ext>
              </a:extLst>
            </p:cNvPr>
            <p:cNvSpPr/>
            <p:nvPr/>
          </p:nvSpPr>
          <p:spPr>
            <a:xfrm>
              <a:off x="5454353" y="2716500"/>
              <a:ext cx="521653" cy="477400"/>
            </a:xfrm>
            <a:custGeom>
              <a:avLst/>
              <a:gdLst/>
              <a:ahLst/>
              <a:cxnLst/>
              <a:rect l="l" t="t" r="r" b="b"/>
              <a:pathLst>
                <a:path w="3666" h="3355" extrusionOk="0">
                  <a:moveTo>
                    <a:pt x="3358" y="1"/>
                  </a:moveTo>
                  <a:lnTo>
                    <a:pt x="0" y="3355"/>
                  </a:lnTo>
                  <a:lnTo>
                    <a:pt x="311" y="3355"/>
                  </a:lnTo>
                  <a:lnTo>
                    <a:pt x="3665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461;p19">
              <a:extLst>
                <a:ext uri="{FF2B5EF4-FFF2-40B4-BE49-F238E27FC236}">
                  <a16:creationId xmlns:a16="http://schemas.microsoft.com/office/drawing/2014/main" id="{A79B9BC9-80DB-E64F-AA21-03BCB0F8036A}"/>
                </a:ext>
              </a:extLst>
            </p:cNvPr>
            <p:cNvSpPr/>
            <p:nvPr/>
          </p:nvSpPr>
          <p:spPr>
            <a:xfrm>
              <a:off x="5618277" y="2716500"/>
              <a:ext cx="521653" cy="477400"/>
            </a:xfrm>
            <a:custGeom>
              <a:avLst/>
              <a:gdLst/>
              <a:ahLst/>
              <a:cxnLst/>
              <a:rect l="l" t="t" r="r" b="b"/>
              <a:pathLst>
                <a:path w="3666" h="3355" extrusionOk="0">
                  <a:moveTo>
                    <a:pt x="3358" y="1"/>
                  </a:moveTo>
                  <a:lnTo>
                    <a:pt x="0" y="3355"/>
                  </a:lnTo>
                  <a:lnTo>
                    <a:pt x="311" y="3355"/>
                  </a:lnTo>
                  <a:lnTo>
                    <a:pt x="3665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462;p19">
              <a:extLst>
                <a:ext uri="{FF2B5EF4-FFF2-40B4-BE49-F238E27FC236}">
                  <a16:creationId xmlns:a16="http://schemas.microsoft.com/office/drawing/2014/main" id="{26F0AC47-7DCD-A740-ACBD-25C38EE527E1}"/>
                </a:ext>
              </a:extLst>
            </p:cNvPr>
            <p:cNvSpPr/>
            <p:nvPr/>
          </p:nvSpPr>
          <p:spPr>
            <a:xfrm>
              <a:off x="5782201" y="2716500"/>
              <a:ext cx="521653" cy="477400"/>
            </a:xfrm>
            <a:custGeom>
              <a:avLst/>
              <a:gdLst/>
              <a:ahLst/>
              <a:cxnLst/>
              <a:rect l="l" t="t" r="r" b="b"/>
              <a:pathLst>
                <a:path w="3666" h="3355" extrusionOk="0">
                  <a:moveTo>
                    <a:pt x="3354" y="1"/>
                  </a:moveTo>
                  <a:lnTo>
                    <a:pt x="0" y="3355"/>
                  </a:lnTo>
                  <a:lnTo>
                    <a:pt x="308" y="3355"/>
                  </a:lnTo>
                  <a:lnTo>
                    <a:pt x="3665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463;p19">
              <a:extLst>
                <a:ext uri="{FF2B5EF4-FFF2-40B4-BE49-F238E27FC236}">
                  <a16:creationId xmlns:a16="http://schemas.microsoft.com/office/drawing/2014/main" id="{5BD9C6FC-19EE-8C40-9198-060EC47FDF5A}"/>
                </a:ext>
              </a:extLst>
            </p:cNvPr>
            <p:cNvSpPr/>
            <p:nvPr/>
          </p:nvSpPr>
          <p:spPr>
            <a:xfrm>
              <a:off x="5945982" y="2716500"/>
              <a:ext cx="521796" cy="477400"/>
            </a:xfrm>
            <a:custGeom>
              <a:avLst/>
              <a:gdLst/>
              <a:ahLst/>
              <a:cxnLst/>
              <a:rect l="l" t="t" r="r" b="b"/>
              <a:pathLst>
                <a:path w="3667" h="3355" extrusionOk="0">
                  <a:moveTo>
                    <a:pt x="3355" y="1"/>
                  </a:moveTo>
                  <a:lnTo>
                    <a:pt x="1" y="3355"/>
                  </a:lnTo>
                  <a:lnTo>
                    <a:pt x="309" y="3355"/>
                  </a:lnTo>
                  <a:lnTo>
                    <a:pt x="3666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464;p19">
              <a:extLst>
                <a:ext uri="{FF2B5EF4-FFF2-40B4-BE49-F238E27FC236}">
                  <a16:creationId xmlns:a16="http://schemas.microsoft.com/office/drawing/2014/main" id="{D7D2B554-DCA0-AA40-BD56-887DB5618E57}"/>
                </a:ext>
              </a:extLst>
            </p:cNvPr>
            <p:cNvSpPr/>
            <p:nvPr/>
          </p:nvSpPr>
          <p:spPr>
            <a:xfrm>
              <a:off x="6109479" y="2716500"/>
              <a:ext cx="521653" cy="477400"/>
            </a:xfrm>
            <a:custGeom>
              <a:avLst/>
              <a:gdLst/>
              <a:ahLst/>
              <a:cxnLst/>
              <a:rect l="l" t="t" r="r" b="b"/>
              <a:pathLst>
                <a:path w="3666" h="3355" extrusionOk="0">
                  <a:moveTo>
                    <a:pt x="3358" y="1"/>
                  </a:moveTo>
                  <a:lnTo>
                    <a:pt x="0" y="3355"/>
                  </a:lnTo>
                  <a:lnTo>
                    <a:pt x="312" y="3355"/>
                  </a:lnTo>
                  <a:lnTo>
                    <a:pt x="3666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465;p19">
              <a:extLst>
                <a:ext uri="{FF2B5EF4-FFF2-40B4-BE49-F238E27FC236}">
                  <a16:creationId xmlns:a16="http://schemas.microsoft.com/office/drawing/2014/main" id="{AAB32F7D-3FE8-FB41-966A-A8E323472FA3}"/>
                </a:ext>
              </a:extLst>
            </p:cNvPr>
            <p:cNvSpPr/>
            <p:nvPr/>
          </p:nvSpPr>
          <p:spPr>
            <a:xfrm>
              <a:off x="6273403" y="2716500"/>
              <a:ext cx="521653" cy="477400"/>
            </a:xfrm>
            <a:custGeom>
              <a:avLst/>
              <a:gdLst/>
              <a:ahLst/>
              <a:cxnLst/>
              <a:rect l="l" t="t" r="r" b="b"/>
              <a:pathLst>
                <a:path w="3666" h="3355" extrusionOk="0">
                  <a:moveTo>
                    <a:pt x="3358" y="1"/>
                  </a:moveTo>
                  <a:lnTo>
                    <a:pt x="0" y="3355"/>
                  </a:lnTo>
                  <a:lnTo>
                    <a:pt x="312" y="3355"/>
                  </a:lnTo>
                  <a:lnTo>
                    <a:pt x="3666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466;p19">
              <a:extLst>
                <a:ext uri="{FF2B5EF4-FFF2-40B4-BE49-F238E27FC236}">
                  <a16:creationId xmlns:a16="http://schemas.microsoft.com/office/drawing/2014/main" id="{387A13FA-189F-3242-ADCE-F4857F1AD34E}"/>
                </a:ext>
              </a:extLst>
            </p:cNvPr>
            <p:cNvSpPr/>
            <p:nvPr/>
          </p:nvSpPr>
          <p:spPr>
            <a:xfrm>
              <a:off x="6437327" y="2716500"/>
              <a:ext cx="521653" cy="477400"/>
            </a:xfrm>
            <a:custGeom>
              <a:avLst/>
              <a:gdLst/>
              <a:ahLst/>
              <a:cxnLst/>
              <a:rect l="l" t="t" r="r" b="b"/>
              <a:pathLst>
                <a:path w="3666" h="3355" extrusionOk="0">
                  <a:moveTo>
                    <a:pt x="3354" y="1"/>
                  </a:moveTo>
                  <a:lnTo>
                    <a:pt x="0" y="3355"/>
                  </a:lnTo>
                  <a:lnTo>
                    <a:pt x="308" y="3355"/>
                  </a:lnTo>
                  <a:lnTo>
                    <a:pt x="3665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467;p19">
              <a:extLst>
                <a:ext uri="{FF2B5EF4-FFF2-40B4-BE49-F238E27FC236}">
                  <a16:creationId xmlns:a16="http://schemas.microsoft.com/office/drawing/2014/main" id="{6EEA920C-DC93-DF44-9771-B3C72D726FB4}"/>
                </a:ext>
              </a:extLst>
            </p:cNvPr>
            <p:cNvSpPr/>
            <p:nvPr/>
          </p:nvSpPr>
          <p:spPr>
            <a:xfrm>
              <a:off x="6601251" y="2716500"/>
              <a:ext cx="521653" cy="477400"/>
            </a:xfrm>
            <a:custGeom>
              <a:avLst/>
              <a:gdLst/>
              <a:ahLst/>
              <a:cxnLst/>
              <a:rect l="l" t="t" r="r" b="b"/>
              <a:pathLst>
                <a:path w="3666" h="3355" extrusionOk="0">
                  <a:moveTo>
                    <a:pt x="3354" y="1"/>
                  </a:moveTo>
                  <a:lnTo>
                    <a:pt x="0" y="3355"/>
                  </a:lnTo>
                  <a:lnTo>
                    <a:pt x="308" y="3355"/>
                  </a:lnTo>
                  <a:lnTo>
                    <a:pt x="3665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468;p19">
              <a:extLst>
                <a:ext uri="{FF2B5EF4-FFF2-40B4-BE49-F238E27FC236}">
                  <a16:creationId xmlns:a16="http://schemas.microsoft.com/office/drawing/2014/main" id="{D566362E-9CE6-FB45-B5F5-37EB59DF7BAA}"/>
                </a:ext>
              </a:extLst>
            </p:cNvPr>
            <p:cNvSpPr/>
            <p:nvPr/>
          </p:nvSpPr>
          <p:spPr>
            <a:xfrm>
              <a:off x="6764463" y="2716500"/>
              <a:ext cx="522365" cy="477400"/>
            </a:xfrm>
            <a:custGeom>
              <a:avLst/>
              <a:gdLst/>
              <a:ahLst/>
              <a:cxnLst/>
              <a:rect l="l" t="t" r="r" b="b"/>
              <a:pathLst>
                <a:path w="3671" h="3355" extrusionOk="0">
                  <a:moveTo>
                    <a:pt x="3359" y="1"/>
                  </a:moveTo>
                  <a:lnTo>
                    <a:pt x="1" y="3355"/>
                  </a:lnTo>
                  <a:lnTo>
                    <a:pt x="313" y="3355"/>
                  </a:lnTo>
                  <a:lnTo>
                    <a:pt x="3670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469;p19">
              <a:extLst>
                <a:ext uri="{FF2B5EF4-FFF2-40B4-BE49-F238E27FC236}">
                  <a16:creationId xmlns:a16="http://schemas.microsoft.com/office/drawing/2014/main" id="{A79EB46F-E1E9-C94F-A640-9219E3BB9434}"/>
                </a:ext>
              </a:extLst>
            </p:cNvPr>
            <p:cNvSpPr/>
            <p:nvPr/>
          </p:nvSpPr>
          <p:spPr>
            <a:xfrm>
              <a:off x="6928387" y="2716500"/>
              <a:ext cx="521796" cy="477400"/>
            </a:xfrm>
            <a:custGeom>
              <a:avLst/>
              <a:gdLst/>
              <a:ahLst/>
              <a:cxnLst/>
              <a:rect l="l" t="t" r="r" b="b"/>
              <a:pathLst>
                <a:path w="3667" h="3355" extrusionOk="0">
                  <a:moveTo>
                    <a:pt x="3359" y="1"/>
                  </a:moveTo>
                  <a:lnTo>
                    <a:pt x="1" y="3355"/>
                  </a:lnTo>
                  <a:lnTo>
                    <a:pt x="313" y="3355"/>
                  </a:lnTo>
                  <a:lnTo>
                    <a:pt x="3667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470;p19">
              <a:extLst>
                <a:ext uri="{FF2B5EF4-FFF2-40B4-BE49-F238E27FC236}">
                  <a16:creationId xmlns:a16="http://schemas.microsoft.com/office/drawing/2014/main" id="{F48A205D-8E69-D645-BBB3-80D2DE3D596B}"/>
                </a:ext>
              </a:extLst>
            </p:cNvPr>
            <p:cNvSpPr/>
            <p:nvPr/>
          </p:nvSpPr>
          <p:spPr>
            <a:xfrm>
              <a:off x="7092311" y="2716500"/>
              <a:ext cx="491914" cy="477400"/>
            </a:xfrm>
            <a:custGeom>
              <a:avLst/>
              <a:gdLst/>
              <a:ahLst/>
              <a:cxnLst/>
              <a:rect l="l" t="t" r="r" b="b"/>
              <a:pathLst>
                <a:path w="3457" h="3355" extrusionOk="0">
                  <a:moveTo>
                    <a:pt x="3355" y="1"/>
                  </a:moveTo>
                  <a:lnTo>
                    <a:pt x="1" y="3355"/>
                  </a:lnTo>
                  <a:lnTo>
                    <a:pt x="309" y="3355"/>
                  </a:lnTo>
                  <a:lnTo>
                    <a:pt x="3456" y="210"/>
                  </a:lnTo>
                  <a:lnTo>
                    <a:pt x="3456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471;p19">
              <a:extLst>
                <a:ext uri="{FF2B5EF4-FFF2-40B4-BE49-F238E27FC236}">
                  <a16:creationId xmlns:a16="http://schemas.microsoft.com/office/drawing/2014/main" id="{EEF5344C-E793-B040-AC12-7E27062B3C45}"/>
                </a:ext>
              </a:extLst>
            </p:cNvPr>
            <p:cNvSpPr/>
            <p:nvPr/>
          </p:nvSpPr>
          <p:spPr>
            <a:xfrm>
              <a:off x="7256235" y="2865910"/>
              <a:ext cx="327990" cy="327990"/>
            </a:xfrm>
            <a:custGeom>
              <a:avLst/>
              <a:gdLst/>
              <a:ahLst/>
              <a:cxnLst/>
              <a:rect l="l" t="t" r="r" b="b"/>
              <a:pathLst>
                <a:path w="2305" h="2305" extrusionOk="0">
                  <a:moveTo>
                    <a:pt x="2304" y="1"/>
                  </a:moveTo>
                  <a:lnTo>
                    <a:pt x="0" y="2305"/>
                  </a:lnTo>
                  <a:lnTo>
                    <a:pt x="309" y="2305"/>
                  </a:lnTo>
                  <a:lnTo>
                    <a:pt x="2304" y="312"/>
                  </a:lnTo>
                  <a:lnTo>
                    <a:pt x="2304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472;p19">
              <a:extLst>
                <a:ext uri="{FF2B5EF4-FFF2-40B4-BE49-F238E27FC236}">
                  <a16:creationId xmlns:a16="http://schemas.microsoft.com/office/drawing/2014/main" id="{79C8E405-39BF-144C-B08D-F8C41D130A23}"/>
                </a:ext>
              </a:extLst>
            </p:cNvPr>
            <p:cNvSpPr/>
            <p:nvPr/>
          </p:nvSpPr>
          <p:spPr>
            <a:xfrm>
              <a:off x="7419590" y="3029834"/>
              <a:ext cx="164635" cy="164066"/>
            </a:xfrm>
            <a:custGeom>
              <a:avLst/>
              <a:gdLst/>
              <a:ahLst/>
              <a:cxnLst/>
              <a:rect l="l" t="t" r="r" b="b"/>
              <a:pathLst>
                <a:path w="1157" h="1153" extrusionOk="0">
                  <a:moveTo>
                    <a:pt x="1156" y="1"/>
                  </a:moveTo>
                  <a:lnTo>
                    <a:pt x="1" y="1153"/>
                  </a:lnTo>
                  <a:lnTo>
                    <a:pt x="313" y="1153"/>
                  </a:lnTo>
                  <a:lnTo>
                    <a:pt x="1156" y="312"/>
                  </a:lnTo>
                  <a:lnTo>
                    <a:pt x="1156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473;p19">
              <a:extLst>
                <a:ext uri="{FF2B5EF4-FFF2-40B4-BE49-F238E27FC236}">
                  <a16:creationId xmlns:a16="http://schemas.microsoft.com/office/drawing/2014/main" id="{BC9C602C-FB5A-8D41-8992-6F2495EB235E}"/>
                </a:ext>
              </a:extLst>
            </p:cNvPr>
            <p:cNvSpPr/>
            <p:nvPr/>
          </p:nvSpPr>
          <p:spPr>
            <a:xfrm>
              <a:off x="7583514" y="3193758"/>
              <a:ext cx="711" cy="142"/>
            </a:xfrm>
            <a:custGeom>
              <a:avLst/>
              <a:gdLst/>
              <a:ahLst/>
              <a:cxnLst/>
              <a:rect l="l" t="t" r="r" b="b"/>
              <a:pathLst>
                <a:path w="5" h="1" extrusionOk="0">
                  <a:moveTo>
                    <a:pt x="4" y="1"/>
                  </a:moveTo>
                  <a:lnTo>
                    <a:pt x="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4" name="Google Shape;11;p2">
            <a:extLst>
              <a:ext uri="{FF2B5EF4-FFF2-40B4-BE49-F238E27FC236}">
                <a16:creationId xmlns:a16="http://schemas.microsoft.com/office/drawing/2014/main" id="{FD31DE32-75A4-9449-8E8B-7B1BAC0F50A0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3381175" y="2234767"/>
            <a:ext cx="4700100" cy="178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Font typeface="Anton"/>
              <a:buNone/>
              <a:defRPr sz="4000" b="1">
                <a:solidFill>
                  <a:srgbClr val="FF75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nto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design 5" userDrawn="1">
  <p:cSld name="AGENDA">
    <p:bg>
      <p:bgRef idx="1001">
        <a:schemeClr val="bg1"/>
      </p:bgRef>
    </p:bg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5" name="Google Shape;405;p15"/>
          <p:cNvGrpSpPr/>
          <p:nvPr/>
        </p:nvGrpSpPr>
        <p:grpSpPr>
          <a:xfrm rot="-5400000">
            <a:off x="7385674" y="965896"/>
            <a:ext cx="2219245" cy="288063"/>
            <a:chOff x="3906325" y="2716500"/>
            <a:chExt cx="3677900" cy="477400"/>
          </a:xfrm>
          <a:solidFill>
            <a:srgbClr val="191D59"/>
          </a:solidFill>
        </p:grpSpPr>
        <p:sp>
          <p:nvSpPr>
            <p:cNvPr id="406" name="Google Shape;406;p15"/>
            <p:cNvSpPr/>
            <p:nvPr/>
          </p:nvSpPr>
          <p:spPr>
            <a:xfrm>
              <a:off x="3906325" y="2716500"/>
              <a:ext cx="268226" cy="267657"/>
            </a:xfrm>
            <a:custGeom>
              <a:avLst/>
              <a:gdLst/>
              <a:ahLst/>
              <a:cxnLst/>
              <a:rect l="l" t="t" r="r" b="b"/>
              <a:pathLst>
                <a:path w="1885" h="1881" extrusionOk="0">
                  <a:moveTo>
                    <a:pt x="1574" y="1"/>
                  </a:moveTo>
                  <a:lnTo>
                    <a:pt x="1" y="1572"/>
                  </a:lnTo>
                  <a:lnTo>
                    <a:pt x="1" y="1880"/>
                  </a:lnTo>
                  <a:lnTo>
                    <a:pt x="1885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15"/>
            <p:cNvSpPr/>
            <p:nvPr/>
          </p:nvSpPr>
          <p:spPr>
            <a:xfrm>
              <a:off x="3906325" y="2716500"/>
              <a:ext cx="432150" cy="431581"/>
            </a:xfrm>
            <a:custGeom>
              <a:avLst/>
              <a:gdLst/>
              <a:ahLst/>
              <a:cxnLst/>
              <a:rect l="l" t="t" r="r" b="b"/>
              <a:pathLst>
                <a:path w="3037" h="3033" extrusionOk="0">
                  <a:moveTo>
                    <a:pt x="2725" y="1"/>
                  </a:moveTo>
                  <a:lnTo>
                    <a:pt x="1" y="2724"/>
                  </a:lnTo>
                  <a:lnTo>
                    <a:pt x="1" y="3032"/>
                  </a:lnTo>
                  <a:lnTo>
                    <a:pt x="3037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15"/>
            <p:cNvSpPr/>
            <p:nvPr/>
          </p:nvSpPr>
          <p:spPr>
            <a:xfrm>
              <a:off x="3980034" y="2716500"/>
              <a:ext cx="522365" cy="477400"/>
            </a:xfrm>
            <a:custGeom>
              <a:avLst/>
              <a:gdLst/>
              <a:ahLst/>
              <a:cxnLst/>
              <a:rect l="l" t="t" r="r" b="b"/>
              <a:pathLst>
                <a:path w="3671" h="3355" extrusionOk="0">
                  <a:moveTo>
                    <a:pt x="3359" y="1"/>
                  </a:moveTo>
                  <a:lnTo>
                    <a:pt x="1" y="3355"/>
                  </a:lnTo>
                  <a:lnTo>
                    <a:pt x="312" y="3355"/>
                  </a:lnTo>
                  <a:lnTo>
                    <a:pt x="367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15"/>
            <p:cNvSpPr/>
            <p:nvPr/>
          </p:nvSpPr>
          <p:spPr>
            <a:xfrm>
              <a:off x="4143958" y="2716500"/>
              <a:ext cx="521938" cy="477400"/>
            </a:xfrm>
            <a:custGeom>
              <a:avLst/>
              <a:gdLst/>
              <a:ahLst/>
              <a:cxnLst/>
              <a:rect l="l" t="t" r="r" b="b"/>
              <a:pathLst>
                <a:path w="3668" h="3355" extrusionOk="0">
                  <a:moveTo>
                    <a:pt x="3359" y="1"/>
                  </a:moveTo>
                  <a:lnTo>
                    <a:pt x="1" y="3355"/>
                  </a:lnTo>
                  <a:lnTo>
                    <a:pt x="312" y="3355"/>
                  </a:lnTo>
                  <a:lnTo>
                    <a:pt x="3667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15"/>
            <p:cNvSpPr/>
            <p:nvPr/>
          </p:nvSpPr>
          <p:spPr>
            <a:xfrm>
              <a:off x="4307882" y="2716500"/>
              <a:ext cx="521796" cy="477400"/>
            </a:xfrm>
            <a:custGeom>
              <a:avLst/>
              <a:gdLst/>
              <a:ahLst/>
              <a:cxnLst/>
              <a:rect l="l" t="t" r="r" b="b"/>
              <a:pathLst>
                <a:path w="3667" h="3355" extrusionOk="0">
                  <a:moveTo>
                    <a:pt x="3355" y="1"/>
                  </a:moveTo>
                  <a:lnTo>
                    <a:pt x="1" y="3355"/>
                  </a:lnTo>
                  <a:lnTo>
                    <a:pt x="312" y="3355"/>
                  </a:lnTo>
                  <a:lnTo>
                    <a:pt x="3667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15"/>
            <p:cNvSpPr/>
            <p:nvPr/>
          </p:nvSpPr>
          <p:spPr>
            <a:xfrm>
              <a:off x="4471806" y="2716500"/>
              <a:ext cx="521796" cy="477400"/>
            </a:xfrm>
            <a:custGeom>
              <a:avLst/>
              <a:gdLst/>
              <a:ahLst/>
              <a:cxnLst/>
              <a:rect l="l" t="t" r="r" b="b"/>
              <a:pathLst>
                <a:path w="3667" h="3355" extrusionOk="0">
                  <a:moveTo>
                    <a:pt x="3355" y="1"/>
                  </a:moveTo>
                  <a:lnTo>
                    <a:pt x="1" y="3355"/>
                  </a:lnTo>
                  <a:lnTo>
                    <a:pt x="308" y="3355"/>
                  </a:lnTo>
                  <a:lnTo>
                    <a:pt x="3667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15"/>
            <p:cNvSpPr/>
            <p:nvPr/>
          </p:nvSpPr>
          <p:spPr>
            <a:xfrm>
              <a:off x="4635303" y="2716500"/>
              <a:ext cx="522223" cy="477400"/>
            </a:xfrm>
            <a:custGeom>
              <a:avLst/>
              <a:gdLst/>
              <a:ahLst/>
              <a:cxnLst/>
              <a:rect l="l" t="t" r="r" b="b"/>
              <a:pathLst>
                <a:path w="3670" h="3355" extrusionOk="0">
                  <a:moveTo>
                    <a:pt x="3358" y="1"/>
                  </a:moveTo>
                  <a:lnTo>
                    <a:pt x="0" y="3355"/>
                  </a:lnTo>
                  <a:lnTo>
                    <a:pt x="311" y="3355"/>
                  </a:lnTo>
                  <a:lnTo>
                    <a:pt x="3670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15"/>
            <p:cNvSpPr/>
            <p:nvPr/>
          </p:nvSpPr>
          <p:spPr>
            <a:xfrm>
              <a:off x="4799226" y="2716500"/>
              <a:ext cx="521796" cy="477400"/>
            </a:xfrm>
            <a:custGeom>
              <a:avLst/>
              <a:gdLst/>
              <a:ahLst/>
              <a:cxnLst/>
              <a:rect l="l" t="t" r="r" b="b"/>
              <a:pathLst>
                <a:path w="3667" h="3355" extrusionOk="0">
                  <a:moveTo>
                    <a:pt x="3358" y="1"/>
                  </a:moveTo>
                  <a:lnTo>
                    <a:pt x="0" y="3355"/>
                  </a:lnTo>
                  <a:lnTo>
                    <a:pt x="311" y="3355"/>
                  </a:lnTo>
                  <a:lnTo>
                    <a:pt x="3666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15"/>
            <p:cNvSpPr/>
            <p:nvPr/>
          </p:nvSpPr>
          <p:spPr>
            <a:xfrm>
              <a:off x="4963008" y="2716500"/>
              <a:ext cx="521938" cy="477400"/>
            </a:xfrm>
            <a:custGeom>
              <a:avLst/>
              <a:gdLst/>
              <a:ahLst/>
              <a:cxnLst/>
              <a:rect l="l" t="t" r="r" b="b"/>
              <a:pathLst>
                <a:path w="3668" h="3355" extrusionOk="0">
                  <a:moveTo>
                    <a:pt x="3358" y="1"/>
                  </a:moveTo>
                  <a:lnTo>
                    <a:pt x="1" y="3355"/>
                  </a:lnTo>
                  <a:lnTo>
                    <a:pt x="312" y="3355"/>
                  </a:lnTo>
                  <a:lnTo>
                    <a:pt x="3667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15"/>
            <p:cNvSpPr/>
            <p:nvPr/>
          </p:nvSpPr>
          <p:spPr>
            <a:xfrm>
              <a:off x="5126932" y="2716500"/>
              <a:ext cx="521796" cy="477400"/>
            </a:xfrm>
            <a:custGeom>
              <a:avLst/>
              <a:gdLst/>
              <a:ahLst/>
              <a:cxnLst/>
              <a:rect l="l" t="t" r="r" b="b"/>
              <a:pathLst>
                <a:path w="3667" h="3355" extrusionOk="0">
                  <a:moveTo>
                    <a:pt x="3355" y="1"/>
                  </a:moveTo>
                  <a:lnTo>
                    <a:pt x="1" y="3355"/>
                  </a:lnTo>
                  <a:lnTo>
                    <a:pt x="309" y="3355"/>
                  </a:lnTo>
                  <a:lnTo>
                    <a:pt x="3667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15"/>
            <p:cNvSpPr/>
            <p:nvPr/>
          </p:nvSpPr>
          <p:spPr>
            <a:xfrm>
              <a:off x="5290429" y="2716500"/>
              <a:ext cx="522223" cy="477400"/>
            </a:xfrm>
            <a:custGeom>
              <a:avLst/>
              <a:gdLst/>
              <a:ahLst/>
              <a:cxnLst/>
              <a:rect l="l" t="t" r="r" b="b"/>
              <a:pathLst>
                <a:path w="3670" h="3355" extrusionOk="0">
                  <a:moveTo>
                    <a:pt x="3358" y="1"/>
                  </a:moveTo>
                  <a:lnTo>
                    <a:pt x="0" y="3355"/>
                  </a:lnTo>
                  <a:lnTo>
                    <a:pt x="312" y="3355"/>
                  </a:lnTo>
                  <a:lnTo>
                    <a:pt x="3670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15"/>
            <p:cNvSpPr/>
            <p:nvPr/>
          </p:nvSpPr>
          <p:spPr>
            <a:xfrm>
              <a:off x="5454353" y="2716500"/>
              <a:ext cx="521653" cy="477400"/>
            </a:xfrm>
            <a:custGeom>
              <a:avLst/>
              <a:gdLst/>
              <a:ahLst/>
              <a:cxnLst/>
              <a:rect l="l" t="t" r="r" b="b"/>
              <a:pathLst>
                <a:path w="3666" h="3355" extrusionOk="0">
                  <a:moveTo>
                    <a:pt x="3358" y="1"/>
                  </a:moveTo>
                  <a:lnTo>
                    <a:pt x="0" y="3355"/>
                  </a:lnTo>
                  <a:lnTo>
                    <a:pt x="311" y="3355"/>
                  </a:lnTo>
                  <a:lnTo>
                    <a:pt x="3665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15"/>
            <p:cNvSpPr/>
            <p:nvPr/>
          </p:nvSpPr>
          <p:spPr>
            <a:xfrm>
              <a:off x="5618277" y="2716500"/>
              <a:ext cx="521653" cy="477400"/>
            </a:xfrm>
            <a:custGeom>
              <a:avLst/>
              <a:gdLst/>
              <a:ahLst/>
              <a:cxnLst/>
              <a:rect l="l" t="t" r="r" b="b"/>
              <a:pathLst>
                <a:path w="3666" h="3355" extrusionOk="0">
                  <a:moveTo>
                    <a:pt x="3358" y="1"/>
                  </a:moveTo>
                  <a:lnTo>
                    <a:pt x="0" y="3355"/>
                  </a:lnTo>
                  <a:lnTo>
                    <a:pt x="311" y="3355"/>
                  </a:lnTo>
                  <a:lnTo>
                    <a:pt x="3665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15"/>
            <p:cNvSpPr/>
            <p:nvPr/>
          </p:nvSpPr>
          <p:spPr>
            <a:xfrm>
              <a:off x="5782201" y="2716500"/>
              <a:ext cx="521653" cy="477400"/>
            </a:xfrm>
            <a:custGeom>
              <a:avLst/>
              <a:gdLst/>
              <a:ahLst/>
              <a:cxnLst/>
              <a:rect l="l" t="t" r="r" b="b"/>
              <a:pathLst>
                <a:path w="3666" h="3355" extrusionOk="0">
                  <a:moveTo>
                    <a:pt x="3354" y="1"/>
                  </a:moveTo>
                  <a:lnTo>
                    <a:pt x="0" y="3355"/>
                  </a:lnTo>
                  <a:lnTo>
                    <a:pt x="308" y="3355"/>
                  </a:lnTo>
                  <a:lnTo>
                    <a:pt x="3665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15"/>
            <p:cNvSpPr/>
            <p:nvPr/>
          </p:nvSpPr>
          <p:spPr>
            <a:xfrm>
              <a:off x="5945982" y="2716500"/>
              <a:ext cx="521796" cy="477400"/>
            </a:xfrm>
            <a:custGeom>
              <a:avLst/>
              <a:gdLst/>
              <a:ahLst/>
              <a:cxnLst/>
              <a:rect l="l" t="t" r="r" b="b"/>
              <a:pathLst>
                <a:path w="3667" h="3355" extrusionOk="0">
                  <a:moveTo>
                    <a:pt x="3355" y="1"/>
                  </a:moveTo>
                  <a:lnTo>
                    <a:pt x="1" y="3355"/>
                  </a:lnTo>
                  <a:lnTo>
                    <a:pt x="309" y="3355"/>
                  </a:lnTo>
                  <a:lnTo>
                    <a:pt x="3666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15"/>
            <p:cNvSpPr/>
            <p:nvPr/>
          </p:nvSpPr>
          <p:spPr>
            <a:xfrm>
              <a:off x="6109479" y="2716500"/>
              <a:ext cx="521653" cy="477400"/>
            </a:xfrm>
            <a:custGeom>
              <a:avLst/>
              <a:gdLst/>
              <a:ahLst/>
              <a:cxnLst/>
              <a:rect l="l" t="t" r="r" b="b"/>
              <a:pathLst>
                <a:path w="3666" h="3355" extrusionOk="0">
                  <a:moveTo>
                    <a:pt x="3358" y="1"/>
                  </a:moveTo>
                  <a:lnTo>
                    <a:pt x="0" y="3355"/>
                  </a:lnTo>
                  <a:lnTo>
                    <a:pt x="312" y="3355"/>
                  </a:lnTo>
                  <a:lnTo>
                    <a:pt x="3666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15"/>
            <p:cNvSpPr/>
            <p:nvPr/>
          </p:nvSpPr>
          <p:spPr>
            <a:xfrm>
              <a:off x="6273403" y="2716500"/>
              <a:ext cx="521653" cy="477400"/>
            </a:xfrm>
            <a:custGeom>
              <a:avLst/>
              <a:gdLst/>
              <a:ahLst/>
              <a:cxnLst/>
              <a:rect l="l" t="t" r="r" b="b"/>
              <a:pathLst>
                <a:path w="3666" h="3355" extrusionOk="0">
                  <a:moveTo>
                    <a:pt x="3358" y="1"/>
                  </a:moveTo>
                  <a:lnTo>
                    <a:pt x="0" y="3355"/>
                  </a:lnTo>
                  <a:lnTo>
                    <a:pt x="312" y="3355"/>
                  </a:lnTo>
                  <a:lnTo>
                    <a:pt x="3666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15"/>
            <p:cNvSpPr/>
            <p:nvPr/>
          </p:nvSpPr>
          <p:spPr>
            <a:xfrm>
              <a:off x="6437327" y="2716500"/>
              <a:ext cx="521653" cy="477400"/>
            </a:xfrm>
            <a:custGeom>
              <a:avLst/>
              <a:gdLst/>
              <a:ahLst/>
              <a:cxnLst/>
              <a:rect l="l" t="t" r="r" b="b"/>
              <a:pathLst>
                <a:path w="3666" h="3355" extrusionOk="0">
                  <a:moveTo>
                    <a:pt x="3354" y="1"/>
                  </a:moveTo>
                  <a:lnTo>
                    <a:pt x="0" y="3355"/>
                  </a:lnTo>
                  <a:lnTo>
                    <a:pt x="308" y="3355"/>
                  </a:lnTo>
                  <a:lnTo>
                    <a:pt x="3665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15"/>
            <p:cNvSpPr/>
            <p:nvPr/>
          </p:nvSpPr>
          <p:spPr>
            <a:xfrm>
              <a:off x="6601251" y="2716500"/>
              <a:ext cx="521653" cy="477400"/>
            </a:xfrm>
            <a:custGeom>
              <a:avLst/>
              <a:gdLst/>
              <a:ahLst/>
              <a:cxnLst/>
              <a:rect l="l" t="t" r="r" b="b"/>
              <a:pathLst>
                <a:path w="3666" h="3355" extrusionOk="0">
                  <a:moveTo>
                    <a:pt x="3354" y="1"/>
                  </a:moveTo>
                  <a:lnTo>
                    <a:pt x="0" y="3355"/>
                  </a:lnTo>
                  <a:lnTo>
                    <a:pt x="308" y="3355"/>
                  </a:lnTo>
                  <a:lnTo>
                    <a:pt x="3665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15"/>
            <p:cNvSpPr/>
            <p:nvPr/>
          </p:nvSpPr>
          <p:spPr>
            <a:xfrm>
              <a:off x="6764463" y="2716500"/>
              <a:ext cx="522365" cy="477400"/>
            </a:xfrm>
            <a:custGeom>
              <a:avLst/>
              <a:gdLst/>
              <a:ahLst/>
              <a:cxnLst/>
              <a:rect l="l" t="t" r="r" b="b"/>
              <a:pathLst>
                <a:path w="3671" h="3355" extrusionOk="0">
                  <a:moveTo>
                    <a:pt x="3359" y="1"/>
                  </a:moveTo>
                  <a:lnTo>
                    <a:pt x="1" y="3355"/>
                  </a:lnTo>
                  <a:lnTo>
                    <a:pt x="313" y="3355"/>
                  </a:lnTo>
                  <a:lnTo>
                    <a:pt x="3670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15"/>
            <p:cNvSpPr/>
            <p:nvPr/>
          </p:nvSpPr>
          <p:spPr>
            <a:xfrm>
              <a:off x="6928387" y="2716500"/>
              <a:ext cx="521796" cy="477400"/>
            </a:xfrm>
            <a:custGeom>
              <a:avLst/>
              <a:gdLst/>
              <a:ahLst/>
              <a:cxnLst/>
              <a:rect l="l" t="t" r="r" b="b"/>
              <a:pathLst>
                <a:path w="3667" h="3355" extrusionOk="0">
                  <a:moveTo>
                    <a:pt x="3359" y="1"/>
                  </a:moveTo>
                  <a:lnTo>
                    <a:pt x="1" y="3355"/>
                  </a:lnTo>
                  <a:lnTo>
                    <a:pt x="313" y="3355"/>
                  </a:lnTo>
                  <a:lnTo>
                    <a:pt x="3667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15"/>
            <p:cNvSpPr/>
            <p:nvPr/>
          </p:nvSpPr>
          <p:spPr>
            <a:xfrm>
              <a:off x="7092311" y="2716500"/>
              <a:ext cx="491914" cy="477400"/>
            </a:xfrm>
            <a:custGeom>
              <a:avLst/>
              <a:gdLst/>
              <a:ahLst/>
              <a:cxnLst/>
              <a:rect l="l" t="t" r="r" b="b"/>
              <a:pathLst>
                <a:path w="3457" h="3355" extrusionOk="0">
                  <a:moveTo>
                    <a:pt x="3355" y="1"/>
                  </a:moveTo>
                  <a:lnTo>
                    <a:pt x="1" y="3355"/>
                  </a:lnTo>
                  <a:lnTo>
                    <a:pt x="309" y="3355"/>
                  </a:lnTo>
                  <a:lnTo>
                    <a:pt x="3456" y="210"/>
                  </a:lnTo>
                  <a:lnTo>
                    <a:pt x="3456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15"/>
            <p:cNvSpPr/>
            <p:nvPr/>
          </p:nvSpPr>
          <p:spPr>
            <a:xfrm>
              <a:off x="7256235" y="2865910"/>
              <a:ext cx="327990" cy="327990"/>
            </a:xfrm>
            <a:custGeom>
              <a:avLst/>
              <a:gdLst/>
              <a:ahLst/>
              <a:cxnLst/>
              <a:rect l="l" t="t" r="r" b="b"/>
              <a:pathLst>
                <a:path w="2305" h="2305" extrusionOk="0">
                  <a:moveTo>
                    <a:pt x="2304" y="1"/>
                  </a:moveTo>
                  <a:lnTo>
                    <a:pt x="0" y="2305"/>
                  </a:lnTo>
                  <a:lnTo>
                    <a:pt x="309" y="2305"/>
                  </a:lnTo>
                  <a:lnTo>
                    <a:pt x="2304" y="312"/>
                  </a:lnTo>
                  <a:lnTo>
                    <a:pt x="2304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15"/>
            <p:cNvSpPr/>
            <p:nvPr/>
          </p:nvSpPr>
          <p:spPr>
            <a:xfrm>
              <a:off x="7419590" y="3029834"/>
              <a:ext cx="164635" cy="164066"/>
            </a:xfrm>
            <a:custGeom>
              <a:avLst/>
              <a:gdLst/>
              <a:ahLst/>
              <a:cxnLst/>
              <a:rect l="l" t="t" r="r" b="b"/>
              <a:pathLst>
                <a:path w="1157" h="1153" extrusionOk="0">
                  <a:moveTo>
                    <a:pt x="1156" y="1"/>
                  </a:moveTo>
                  <a:lnTo>
                    <a:pt x="1" y="1153"/>
                  </a:lnTo>
                  <a:lnTo>
                    <a:pt x="313" y="1153"/>
                  </a:lnTo>
                  <a:lnTo>
                    <a:pt x="1156" y="312"/>
                  </a:lnTo>
                  <a:lnTo>
                    <a:pt x="1156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15"/>
            <p:cNvSpPr/>
            <p:nvPr/>
          </p:nvSpPr>
          <p:spPr>
            <a:xfrm>
              <a:off x="7583514" y="3193758"/>
              <a:ext cx="711" cy="142"/>
            </a:xfrm>
            <a:custGeom>
              <a:avLst/>
              <a:gdLst/>
              <a:ahLst/>
              <a:cxnLst/>
              <a:rect l="l" t="t" r="r" b="b"/>
              <a:pathLst>
                <a:path w="5" h="1" extrusionOk="0">
                  <a:moveTo>
                    <a:pt x="4" y="1"/>
                  </a:moveTo>
                  <a:lnTo>
                    <a:pt x="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31" name="Google Shape;431;p15"/>
          <p:cNvSpPr/>
          <p:nvPr/>
        </p:nvSpPr>
        <p:spPr>
          <a:xfrm>
            <a:off x="1514575" y="1286400"/>
            <a:ext cx="6465000" cy="3544200"/>
          </a:xfrm>
          <a:prstGeom prst="rect">
            <a:avLst/>
          </a:prstGeom>
          <a:gradFill flip="none" rotWithShape="1">
            <a:gsLst>
              <a:gs pos="0">
                <a:srgbClr val="FF7500"/>
              </a:gs>
              <a:gs pos="70000">
                <a:srgbClr val="FF7500">
                  <a:tint val="44500"/>
                  <a:satMod val="160000"/>
                </a:srgbClr>
              </a:gs>
              <a:gs pos="100000">
                <a:srgbClr val="FF7500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Espace réservé du numéro de diapositive 1">
            <a:extLst>
              <a:ext uri="{FF2B5EF4-FFF2-40B4-BE49-F238E27FC236}">
                <a16:creationId xmlns:a16="http://schemas.microsoft.com/office/drawing/2014/main" id="{CC832D36-7AD1-934E-A2ED-D1A2B53FC068}"/>
              </a:ext>
            </a:extLst>
          </p:cNvPr>
          <p:cNvSpPr>
            <a:spLocks noGrp="1"/>
          </p:cNvSpPr>
          <p:nvPr>
            <p:ph type="sldNum" idx="10"/>
          </p:nvPr>
        </p:nvSpPr>
        <p:spPr>
          <a:xfrm>
            <a:off x="8556784" y="4749851"/>
            <a:ext cx="548700" cy="393600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 lang="fr-FR"/>
          </a:p>
        </p:txBody>
      </p:sp>
      <p:sp>
        <p:nvSpPr>
          <p:cNvPr id="34" name="Espace réservé du texte 4">
            <a:extLst>
              <a:ext uri="{FF2B5EF4-FFF2-40B4-BE49-F238E27FC236}">
                <a16:creationId xmlns:a16="http://schemas.microsoft.com/office/drawing/2014/main" id="{95679699-24BD-234D-9E37-AF9FDD94655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750522" y="1523347"/>
            <a:ext cx="6016625" cy="3055938"/>
          </a:xfrm>
        </p:spPr>
        <p:txBody>
          <a:bodyPr/>
          <a:lstStyle>
            <a:lvl1pPr>
              <a:buClr>
                <a:srgbClr val="191D59"/>
              </a:buClr>
              <a:buFont typeface="+mj-lt"/>
              <a:buAutoNum type="arabicPeriod"/>
              <a:defRPr>
                <a:solidFill>
                  <a:srgbClr val="191D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191D59"/>
              </a:buClr>
              <a:buFont typeface="+mj-lt"/>
              <a:buAutoNum type="arabicPeriod"/>
              <a:defRPr>
                <a:solidFill>
                  <a:srgbClr val="191D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371600" indent="-304800">
              <a:buClr>
                <a:srgbClr val="191D59"/>
              </a:buClr>
              <a:buFont typeface="+mj-lt"/>
              <a:buAutoNum type="arabicPeriod"/>
              <a:defRPr>
                <a:solidFill>
                  <a:srgbClr val="191D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rgbClr val="191D59"/>
              </a:buClr>
              <a:buFont typeface="+mj-lt"/>
              <a:buAutoNum type="arabicPeriod"/>
              <a:defRPr>
                <a:solidFill>
                  <a:srgbClr val="191D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rgbClr val="191D59"/>
              </a:buClr>
              <a:buFont typeface="+mj-lt"/>
              <a:buAutoNum type="arabicPeriod"/>
              <a:defRPr>
                <a:solidFill>
                  <a:srgbClr val="191D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pic>
        <p:nvPicPr>
          <p:cNvPr id="38" name="Image 37" descr="Une image contenant dessin&#10;&#10;Description générée automatiquement">
            <a:extLst>
              <a:ext uri="{FF2B5EF4-FFF2-40B4-BE49-F238E27FC236}">
                <a16:creationId xmlns:a16="http://schemas.microsoft.com/office/drawing/2014/main" id="{5DF96102-7EF3-2E4A-8969-ABE9ADAAFB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-217348" y="4527703"/>
            <a:ext cx="809167" cy="304799"/>
          </a:xfrm>
          <a:prstGeom prst="rect">
            <a:avLst/>
          </a:prstGeom>
        </p:spPr>
      </p:pic>
      <p:sp>
        <p:nvSpPr>
          <p:cNvPr id="41" name="Espace réservé du contenu 4">
            <a:extLst>
              <a:ext uri="{FF2B5EF4-FFF2-40B4-BE49-F238E27FC236}">
                <a16:creationId xmlns:a16="http://schemas.microsoft.com/office/drawing/2014/main" id="{57E0FDB1-F85B-4C4C-AAC0-2A38B06CF33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148013" y="4914900"/>
            <a:ext cx="2987675" cy="169863"/>
          </a:xfrm>
        </p:spPr>
        <p:txBody>
          <a:bodyPr/>
          <a:lstStyle>
            <a:lvl1pPr marL="152400" indent="0" algn="ctr">
              <a:buNone/>
              <a:defRPr sz="800">
                <a:solidFill>
                  <a:srgbClr val="191D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600" indent="0">
              <a:buFont typeface="Arial" panose="020B0604020202020204" pitchFamily="34" charset="0"/>
              <a:buNone/>
              <a:defRPr sz="800">
                <a:solidFill>
                  <a:srgbClr val="191D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66800" indent="0">
              <a:buNone/>
              <a:defRPr sz="800">
                <a:solidFill>
                  <a:srgbClr val="191D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24000" indent="0">
              <a:buNone/>
              <a:defRPr sz="800">
                <a:solidFill>
                  <a:srgbClr val="191D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981200" indent="0">
              <a:buNone/>
              <a:defRPr sz="800">
                <a:solidFill>
                  <a:srgbClr val="191D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2" name="Google Shape;61;p4">
            <a:extLst>
              <a:ext uri="{FF2B5EF4-FFF2-40B4-BE49-F238E27FC236}">
                <a16:creationId xmlns:a16="http://schemas.microsoft.com/office/drawing/2014/main" id="{79A95446-7678-584C-8B12-8847D172D252}"/>
              </a:ext>
            </a:extLst>
          </p:cNvPr>
          <p:cNvSpPr/>
          <p:nvPr userDrawn="1"/>
        </p:nvSpPr>
        <p:spPr>
          <a:xfrm rot="10800000" flipH="1">
            <a:off x="535249" y="-2451"/>
            <a:ext cx="377302" cy="5219343"/>
          </a:xfrm>
          <a:prstGeom prst="rect">
            <a:avLst/>
          </a:prstGeom>
          <a:gradFill flip="none" rotWithShape="1">
            <a:gsLst>
              <a:gs pos="0">
                <a:srgbClr val="FF7500"/>
              </a:gs>
              <a:gs pos="50000">
                <a:srgbClr val="FF7500">
                  <a:tint val="44500"/>
                  <a:satMod val="160000"/>
                </a:srgbClr>
              </a:gs>
              <a:gs pos="100000">
                <a:srgbClr val="FF750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66;p4">
            <a:extLst>
              <a:ext uri="{FF2B5EF4-FFF2-40B4-BE49-F238E27FC236}">
                <a16:creationId xmlns:a16="http://schemas.microsoft.com/office/drawing/2014/main" id="{2535CE71-5400-B343-B87A-2502B8E45CCC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535248" y="477470"/>
            <a:ext cx="7829541" cy="290700"/>
          </a:xfrm>
          <a:prstGeom prst="rect">
            <a:avLst/>
          </a:prstGeom>
          <a:solidFill>
            <a:schemeClr val="bg1"/>
          </a:solidFill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>
                <a:solidFill>
                  <a:srgbClr val="191D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 lang="fr-FR" dirty="0"/>
          </a:p>
        </p:txBody>
      </p:sp>
      <p:sp>
        <p:nvSpPr>
          <p:cNvPr id="44" name="Espace réservé du texte 2">
            <a:extLst>
              <a:ext uri="{FF2B5EF4-FFF2-40B4-BE49-F238E27FC236}">
                <a16:creationId xmlns:a16="http://schemas.microsoft.com/office/drawing/2014/main" id="{9DEC6FEF-7481-964D-BF7F-924DE262FC1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35248" y="768170"/>
            <a:ext cx="5259387" cy="290700"/>
          </a:xfrm>
          <a:solidFill>
            <a:schemeClr val="bg1"/>
          </a:solidFill>
          <a:ln>
            <a:noFill/>
          </a:ln>
        </p:spPr>
        <p:txBody>
          <a:bodyPr lIns="0" tIns="0" rIns="0" bIns="0" anchor="ctr"/>
          <a:lstStyle>
            <a:lvl1pPr marL="152400" indent="0">
              <a:buFontTx/>
              <a:buNone/>
              <a:defRPr sz="1200">
                <a:solidFill>
                  <a:srgbClr val="191D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GB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" preserve="1" userDrawn="1">
  <p:cSld name="1_Title + text ">
    <p:bg>
      <p:bgRef idx="1001">
        <a:schemeClr val="bg1"/>
      </p:bgRef>
    </p:bg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61;p4">
            <a:extLst>
              <a:ext uri="{FF2B5EF4-FFF2-40B4-BE49-F238E27FC236}">
                <a16:creationId xmlns:a16="http://schemas.microsoft.com/office/drawing/2014/main" id="{15088F2D-7499-4A4E-BF3F-05107A915EAB}"/>
              </a:ext>
            </a:extLst>
          </p:cNvPr>
          <p:cNvSpPr/>
          <p:nvPr userDrawn="1"/>
        </p:nvSpPr>
        <p:spPr>
          <a:xfrm rot="10800000" flipH="1">
            <a:off x="535249" y="-2451"/>
            <a:ext cx="377302" cy="5219343"/>
          </a:xfrm>
          <a:prstGeom prst="rect">
            <a:avLst/>
          </a:prstGeom>
          <a:gradFill flip="none" rotWithShape="1">
            <a:gsLst>
              <a:gs pos="0">
                <a:srgbClr val="FF7500"/>
              </a:gs>
              <a:gs pos="50000">
                <a:srgbClr val="FF7500">
                  <a:tint val="44500"/>
                  <a:satMod val="160000"/>
                </a:srgbClr>
              </a:gs>
              <a:gs pos="100000">
                <a:srgbClr val="FF750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Espace réservé du numéro de diapositive 1">
            <a:extLst>
              <a:ext uri="{FF2B5EF4-FFF2-40B4-BE49-F238E27FC236}">
                <a16:creationId xmlns:a16="http://schemas.microsoft.com/office/drawing/2014/main" id="{45ACE594-9222-5945-891D-729DE7B5FD8E}"/>
              </a:ext>
            </a:extLst>
          </p:cNvPr>
          <p:cNvSpPr>
            <a:spLocks noGrp="1"/>
          </p:cNvSpPr>
          <p:nvPr>
            <p:ph type="sldNum" idx="10"/>
          </p:nvPr>
        </p:nvSpPr>
        <p:spPr>
          <a:xfrm>
            <a:off x="8556784" y="4749851"/>
            <a:ext cx="548700" cy="393600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 lang="fr-FR"/>
          </a:p>
        </p:txBody>
      </p:sp>
      <p:sp>
        <p:nvSpPr>
          <p:cNvPr id="16" name="Espace réservé du texte 4">
            <a:extLst>
              <a:ext uri="{FF2B5EF4-FFF2-40B4-BE49-F238E27FC236}">
                <a16:creationId xmlns:a16="http://schemas.microsoft.com/office/drawing/2014/main" id="{62BF9E16-34F5-0549-93A7-1D431BAC662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28602" y="1593850"/>
            <a:ext cx="7128181" cy="3055938"/>
          </a:xfrm>
        </p:spPr>
        <p:txBody>
          <a:bodyPr/>
          <a:lstStyle>
            <a:lvl1pPr>
              <a:spcBef>
                <a:spcPts val="100"/>
              </a:spcBef>
              <a:buClr>
                <a:srgbClr val="FF7500"/>
              </a:buClr>
              <a:defRPr>
                <a:solidFill>
                  <a:srgbClr val="191D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100"/>
              </a:spcBef>
              <a:buClr>
                <a:srgbClr val="FF7500"/>
              </a:buClr>
              <a:defRPr>
                <a:solidFill>
                  <a:srgbClr val="191D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371600" indent="-304800">
              <a:spcBef>
                <a:spcPts val="100"/>
              </a:spcBef>
              <a:buClr>
                <a:srgbClr val="FF7500"/>
              </a:buClr>
              <a:buFont typeface="Arial" panose="020B0604020202020204" pitchFamily="34" charset="0"/>
              <a:buChar char="•"/>
              <a:defRPr>
                <a:solidFill>
                  <a:srgbClr val="191D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spcBef>
                <a:spcPts val="100"/>
              </a:spcBef>
              <a:buClr>
                <a:srgbClr val="FF7500"/>
              </a:buClr>
              <a:defRPr>
                <a:solidFill>
                  <a:srgbClr val="191D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spcBef>
                <a:spcPts val="100"/>
              </a:spcBef>
              <a:buClr>
                <a:srgbClr val="FF7500"/>
              </a:buClr>
              <a:defRPr>
                <a:solidFill>
                  <a:srgbClr val="191D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pic>
        <p:nvPicPr>
          <p:cNvPr id="17" name="Image 16" descr="Une image contenant dessin&#10;&#10;Description générée automatiquement">
            <a:extLst>
              <a:ext uri="{FF2B5EF4-FFF2-40B4-BE49-F238E27FC236}">
                <a16:creationId xmlns:a16="http://schemas.microsoft.com/office/drawing/2014/main" id="{34C99FAD-7157-9F44-8ADF-18398A01936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-217348" y="4527703"/>
            <a:ext cx="809167" cy="304799"/>
          </a:xfrm>
          <a:prstGeom prst="rect">
            <a:avLst/>
          </a:prstGeom>
        </p:spPr>
      </p:pic>
      <p:sp>
        <p:nvSpPr>
          <p:cNvPr id="18" name="Google Shape;66;p4">
            <a:extLst>
              <a:ext uri="{FF2B5EF4-FFF2-40B4-BE49-F238E27FC236}">
                <a16:creationId xmlns:a16="http://schemas.microsoft.com/office/drawing/2014/main" id="{C564A71D-F69E-1241-806D-8B5A09EABF5B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535248" y="477470"/>
            <a:ext cx="7829541" cy="290700"/>
          </a:xfrm>
          <a:prstGeom prst="rect">
            <a:avLst/>
          </a:prstGeom>
          <a:solidFill>
            <a:schemeClr val="bg1"/>
          </a:solidFill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>
                <a:solidFill>
                  <a:srgbClr val="191D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 lang="fr-FR" dirty="0"/>
          </a:p>
        </p:txBody>
      </p:sp>
      <p:sp>
        <p:nvSpPr>
          <p:cNvPr id="19" name="Espace réservé du texte 2">
            <a:extLst>
              <a:ext uri="{FF2B5EF4-FFF2-40B4-BE49-F238E27FC236}">
                <a16:creationId xmlns:a16="http://schemas.microsoft.com/office/drawing/2014/main" id="{CA18AC53-4B1F-4947-BD1C-82A564DB916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35248" y="768170"/>
            <a:ext cx="5259387" cy="290700"/>
          </a:xfrm>
          <a:solidFill>
            <a:schemeClr val="bg1"/>
          </a:solidFill>
          <a:ln>
            <a:noFill/>
          </a:ln>
        </p:spPr>
        <p:txBody>
          <a:bodyPr lIns="0" tIns="0" rIns="0" bIns="0" anchor="ctr"/>
          <a:lstStyle>
            <a:lvl1pPr marL="152400" indent="0">
              <a:buFontTx/>
              <a:buNone/>
              <a:defRPr sz="1200">
                <a:solidFill>
                  <a:srgbClr val="191D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GB"/>
          </a:p>
        </p:txBody>
      </p:sp>
      <p:sp>
        <p:nvSpPr>
          <p:cNvPr id="20" name="Espace réservé du contenu 4">
            <a:extLst>
              <a:ext uri="{FF2B5EF4-FFF2-40B4-BE49-F238E27FC236}">
                <a16:creationId xmlns:a16="http://schemas.microsoft.com/office/drawing/2014/main" id="{5BD01EB3-FABA-744F-9EE2-00D4C5DACB5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148013" y="4914900"/>
            <a:ext cx="2987675" cy="169863"/>
          </a:xfrm>
        </p:spPr>
        <p:txBody>
          <a:bodyPr/>
          <a:lstStyle>
            <a:lvl1pPr marL="152400" indent="0" algn="ctr">
              <a:buNone/>
              <a:defRPr sz="800">
                <a:solidFill>
                  <a:srgbClr val="191D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600" indent="0">
              <a:buFont typeface="Arial" panose="020B0604020202020204" pitchFamily="34" charset="0"/>
              <a:buNone/>
              <a:defRPr sz="800">
                <a:solidFill>
                  <a:srgbClr val="191D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66800" indent="0">
              <a:buNone/>
              <a:defRPr sz="800">
                <a:solidFill>
                  <a:srgbClr val="191D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24000" indent="0">
              <a:buNone/>
              <a:defRPr sz="800">
                <a:solidFill>
                  <a:srgbClr val="191D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981200" indent="0">
              <a:buNone/>
              <a:defRPr sz="800">
                <a:solidFill>
                  <a:srgbClr val="191D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7850960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 1" preserve="1" userDrawn="1">
  <p:cSld name="Devider slide">
    <p:bg>
      <p:bgPr>
        <a:solidFill>
          <a:schemeClr val="bg1"/>
        </a:solidFill>
        <a:effectLst/>
      </p:bgPr>
    </p:bg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Image 40">
            <a:extLst>
              <a:ext uri="{FF2B5EF4-FFF2-40B4-BE49-F238E27FC236}">
                <a16:creationId xmlns:a16="http://schemas.microsoft.com/office/drawing/2014/main" id="{E258A643-AD42-2B4E-BF39-EA091E2D90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8879" t="2155" r="8784" b="17159"/>
          <a:stretch/>
        </p:blipFill>
        <p:spPr>
          <a:xfrm>
            <a:off x="1272179" y="1168913"/>
            <a:ext cx="4529110" cy="3662355"/>
          </a:xfrm>
          <a:prstGeom prst="rect">
            <a:avLst/>
          </a:prstGeom>
        </p:spPr>
      </p:pic>
      <p:sp>
        <p:nvSpPr>
          <p:cNvPr id="42" name="Google Shape;61;p4">
            <a:extLst>
              <a:ext uri="{FF2B5EF4-FFF2-40B4-BE49-F238E27FC236}">
                <a16:creationId xmlns:a16="http://schemas.microsoft.com/office/drawing/2014/main" id="{099A16E9-395E-4041-B578-B81F391FA235}"/>
              </a:ext>
            </a:extLst>
          </p:cNvPr>
          <p:cNvSpPr/>
          <p:nvPr userDrawn="1"/>
        </p:nvSpPr>
        <p:spPr>
          <a:xfrm rot="10800000" flipH="1">
            <a:off x="535249" y="-2451"/>
            <a:ext cx="377302" cy="5219343"/>
          </a:xfrm>
          <a:prstGeom prst="rect">
            <a:avLst/>
          </a:prstGeom>
          <a:gradFill flip="none" rotWithShape="1">
            <a:gsLst>
              <a:gs pos="0">
                <a:srgbClr val="FF7500"/>
              </a:gs>
              <a:gs pos="50000">
                <a:srgbClr val="FF7500">
                  <a:tint val="44500"/>
                  <a:satMod val="160000"/>
                </a:srgbClr>
              </a:gs>
              <a:gs pos="100000">
                <a:srgbClr val="FF750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62;p4">
            <a:extLst>
              <a:ext uri="{FF2B5EF4-FFF2-40B4-BE49-F238E27FC236}">
                <a16:creationId xmlns:a16="http://schemas.microsoft.com/office/drawing/2014/main" id="{63D2D728-7F25-A340-8964-18DB28DA9217}"/>
              </a:ext>
            </a:extLst>
          </p:cNvPr>
          <p:cNvSpPr/>
          <p:nvPr userDrawn="1"/>
        </p:nvSpPr>
        <p:spPr>
          <a:xfrm flipH="1">
            <a:off x="4590900" y="4224"/>
            <a:ext cx="4553100" cy="4000800"/>
          </a:xfrm>
          <a:prstGeom prst="rect">
            <a:avLst/>
          </a:prstGeom>
          <a:gradFill flip="none" rotWithShape="1">
            <a:gsLst>
              <a:gs pos="0">
                <a:srgbClr val="FF7500"/>
              </a:gs>
              <a:gs pos="50000">
                <a:srgbClr val="FF7500">
                  <a:tint val="44500"/>
                  <a:satMod val="160000"/>
                </a:srgbClr>
              </a:gs>
              <a:gs pos="100000">
                <a:srgbClr val="FF7500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4" name="Google Shape;499;p21">
            <a:extLst>
              <a:ext uri="{FF2B5EF4-FFF2-40B4-BE49-F238E27FC236}">
                <a16:creationId xmlns:a16="http://schemas.microsoft.com/office/drawing/2014/main" id="{68137269-AE76-AE42-942A-85AB3FE2DBD1}"/>
              </a:ext>
            </a:extLst>
          </p:cNvPr>
          <p:cNvGrpSpPr/>
          <p:nvPr userDrawn="1"/>
        </p:nvGrpSpPr>
        <p:grpSpPr>
          <a:xfrm>
            <a:off x="5262599" y="3827896"/>
            <a:ext cx="2219245" cy="288063"/>
            <a:chOff x="3906325" y="2716500"/>
            <a:chExt cx="3677900" cy="477400"/>
          </a:xfrm>
          <a:solidFill>
            <a:srgbClr val="191D59"/>
          </a:solidFill>
        </p:grpSpPr>
        <p:sp>
          <p:nvSpPr>
            <p:cNvPr id="45" name="Google Shape;500;p21">
              <a:extLst>
                <a:ext uri="{FF2B5EF4-FFF2-40B4-BE49-F238E27FC236}">
                  <a16:creationId xmlns:a16="http://schemas.microsoft.com/office/drawing/2014/main" id="{49F2D47A-9EE4-A84C-8928-718377A2A2D0}"/>
                </a:ext>
              </a:extLst>
            </p:cNvPr>
            <p:cNvSpPr/>
            <p:nvPr/>
          </p:nvSpPr>
          <p:spPr>
            <a:xfrm>
              <a:off x="3906325" y="2716500"/>
              <a:ext cx="268226" cy="267657"/>
            </a:xfrm>
            <a:custGeom>
              <a:avLst/>
              <a:gdLst/>
              <a:ahLst/>
              <a:cxnLst/>
              <a:rect l="l" t="t" r="r" b="b"/>
              <a:pathLst>
                <a:path w="1885" h="1881" extrusionOk="0">
                  <a:moveTo>
                    <a:pt x="1574" y="1"/>
                  </a:moveTo>
                  <a:lnTo>
                    <a:pt x="1" y="1572"/>
                  </a:lnTo>
                  <a:lnTo>
                    <a:pt x="1" y="1880"/>
                  </a:lnTo>
                  <a:lnTo>
                    <a:pt x="1885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501;p21">
              <a:extLst>
                <a:ext uri="{FF2B5EF4-FFF2-40B4-BE49-F238E27FC236}">
                  <a16:creationId xmlns:a16="http://schemas.microsoft.com/office/drawing/2014/main" id="{A09D31E6-2AF1-C646-AC05-6F0DEF98AE32}"/>
                </a:ext>
              </a:extLst>
            </p:cNvPr>
            <p:cNvSpPr/>
            <p:nvPr/>
          </p:nvSpPr>
          <p:spPr>
            <a:xfrm>
              <a:off x="3906325" y="2716500"/>
              <a:ext cx="432150" cy="431581"/>
            </a:xfrm>
            <a:custGeom>
              <a:avLst/>
              <a:gdLst/>
              <a:ahLst/>
              <a:cxnLst/>
              <a:rect l="l" t="t" r="r" b="b"/>
              <a:pathLst>
                <a:path w="3037" h="3033" extrusionOk="0">
                  <a:moveTo>
                    <a:pt x="2725" y="1"/>
                  </a:moveTo>
                  <a:lnTo>
                    <a:pt x="1" y="2724"/>
                  </a:lnTo>
                  <a:lnTo>
                    <a:pt x="1" y="3032"/>
                  </a:lnTo>
                  <a:lnTo>
                    <a:pt x="3037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502;p21">
              <a:extLst>
                <a:ext uri="{FF2B5EF4-FFF2-40B4-BE49-F238E27FC236}">
                  <a16:creationId xmlns:a16="http://schemas.microsoft.com/office/drawing/2014/main" id="{6B6064CC-9065-8544-AD11-4C938C39C03C}"/>
                </a:ext>
              </a:extLst>
            </p:cNvPr>
            <p:cNvSpPr/>
            <p:nvPr/>
          </p:nvSpPr>
          <p:spPr>
            <a:xfrm>
              <a:off x="3980034" y="2716500"/>
              <a:ext cx="522365" cy="477400"/>
            </a:xfrm>
            <a:custGeom>
              <a:avLst/>
              <a:gdLst/>
              <a:ahLst/>
              <a:cxnLst/>
              <a:rect l="l" t="t" r="r" b="b"/>
              <a:pathLst>
                <a:path w="3671" h="3355" extrusionOk="0">
                  <a:moveTo>
                    <a:pt x="3359" y="1"/>
                  </a:moveTo>
                  <a:lnTo>
                    <a:pt x="1" y="3355"/>
                  </a:lnTo>
                  <a:lnTo>
                    <a:pt x="312" y="3355"/>
                  </a:lnTo>
                  <a:lnTo>
                    <a:pt x="367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503;p21">
              <a:extLst>
                <a:ext uri="{FF2B5EF4-FFF2-40B4-BE49-F238E27FC236}">
                  <a16:creationId xmlns:a16="http://schemas.microsoft.com/office/drawing/2014/main" id="{E2CAC1C9-C5BC-304A-B8A9-7027A6DA3392}"/>
                </a:ext>
              </a:extLst>
            </p:cNvPr>
            <p:cNvSpPr/>
            <p:nvPr/>
          </p:nvSpPr>
          <p:spPr>
            <a:xfrm>
              <a:off x="4143958" y="2716500"/>
              <a:ext cx="521938" cy="477400"/>
            </a:xfrm>
            <a:custGeom>
              <a:avLst/>
              <a:gdLst/>
              <a:ahLst/>
              <a:cxnLst/>
              <a:rect l="l" t="t" r="r" b="b"/>
              <a:pathLst>
                <a:path w="3668" h="3355" extrusionOk="0">
                  <a:moveTo>
                    <a:pt x="3359" y="1"/>
                  </a:moveTo>
                  <a:lnTo>
                    <a:pt x="1" y="3355"/>
                  </a:lnTo>
                  <a:lnTo>
                    <a:pt x="312" y="3355"/>
                  </a:lnTo>
                  <a:lnTo>
                    <a:pt x="3667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504;p21">
              <a:extLst>
                <a:ext uri="{FF2B5EF4-FFF2-40B4-BE49-F238E27FC236}">
                  <a16:creationId xmlns:a16="http://schemas.microsoft.com/office/drawing/2014/main" id="{E0C66C4D-0AC0-4449-A1C3-7C35BC2209AC}"/>
                </a:ext>
              </a:extLst>
            </p:cNvPr>
            <p:cNvSpPr/>
            <p:nvPr/>
          </p:nvSpPr>
          <p:spPr>
            <a:xfrm>
              <a:off x="4307882" y="2716500"/>
              <a:ext cx="521796" cy="477400"/>
            </a:xfrm>
            <a:custGeom>
              <a:avLst/>
              <a:gdLst/>
              <a:ahLst/>
              <a:cxnLst/>
              <a:rect l="l" t="t" r="r" b="b"/>
              <a:pathLst>
                <a:path w="3667" h="3355" extrusionOk="0">
                  <a:moveTo>
                    <a:pt x="3355" y="1"/>
                  </a:moveTo>
                  <a:lnTo>
                    <a:pt x="1" y="3355"/>
                  </a:lnTo>
                  <a:lnTo>
                    <a:pt x="312" y="3355"/>
                  </a:lnTo>
                  <a:lnTo>
                    <a:pt x="3667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5;p21">
              <a:extLst>
                <a:ext uri="{FF2B5EF4-FFF2-40B4-BE49-F238E27FC236}">
                  <a16:creationId xmlns:a16="http://schemas.microsoft.com/office/drawing/2014/main" id="{156296EB-3486-2D43-AC0F-9CA056DC6F00}"/>
                </a:ext>
              </a:extLst>
            </p:cNvPr>
            <p:cNvSpPr/>
            <p:nvPr/>
          </p:nvSpPr>
          <p:spPr>
            <a:xfrm>
              <a:off x="4471806" y="2716500"/>
              <a:ext cx="521796" cy="477400"/>
            </a:xfrm>
            <a:custGeom>
              <a:avLst/>
              <a:gdLst/>
              <a:ahLst/>
              <a:cxnLst/>
              <a:rect l="l" t="t" r="r" b="b"/>
              <a:pathLst>
                <a:path w="3667" h="3355" extrusionOk="0">
                  <a:moveTo>
                    <a:pt x="3355" y="1"/>
                  </a:moveTo>
                  <a:lnTo>
                    <a:pt x="1" y="3355"/>
                  </a:lnTo>
                  <a:lnTo>
                    <a:pt x="308" y="3355"/>
                  </a:lnTo>
                  <a:lnTo>
                    <a:pt x="3667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06;p21">
              <a:extLst>
                <a:ext uri="{FF2B5EF4-FFF2-40B4-BE49-F238E27FC236}">
                  <a16:creationId xmlns:a16="http://schemas.microsoft.com/office/drawing/2014/main" id="{1679BC3E-5703-6E43-B00C-9BAE99D4BB07}"/>
                </a:ext>
              </a:extLst>
            </p:cNvPr>
            <p:cNvSpPr/>
            <p:nvPr/>
          </p:nvSpPr>
          <p:spPr>
            <a:xfrm>
              <a:off x="4635303" y="2716500"/>
              <a:ext cx="522223" cy="477400"/>
            </a:xfrm>
            <a:custGeom>
              <a:avLst/>
              <a:gdLst/>
              <a:ahLst/>
              <a:cxnLst/>
              <a:rect l="l" t="t" r="r" b="b"/>
              <a:pathLst>
                <a:path w="3670" h="3355" extrusionOk="0">
                  <a:moveTo>
                    <a:pt x="3358" y="1"/>
                  </a:moveTo>
                  <a:lnTo>
                    <a:pt x="0" y="3355"/>
                  </a:lnTo>
                  <a:lnTo>
                    <a:pt x="311" y="3355"/>
                  </a:lnTo>
                  <a:lnTo>
                    <a:pt x="3670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07;p21">
              <a:extLst>
                <a:ext uri="{FF2B5EF4-FFF2-40B4-BE49-F238E27FC236}">
                  <a16:creationId xmlns:a16="http://schemas.microsoft.com/office/drawing/2014/main" id="{4C94DA52-D4F6-E647-9DCD-184EB6F05C3A}"/>
                </a:ext>
              </a:extLst>
            </p:cNvPr>
            <p:cNvSpPr/>
            <p:nvPr/>
          </p:nvSpPr>
          <p:spPr>
            <a:xfrm>
              <a:off x="4799226" y="2716500"/>
              <a:ext cx="521796" cy="477400"/>
            </a:xfrm>
            <a:custGeom>
              <a:avLst/>
              <a:gdLst/>
              <a:ahLst/>
              <a:cxnLst/>
              <a:rect l="l" t="t" r="r" b="b"/>
              <a:pathLst>
                <a:path w="3667" h="3355" extrusionOk="0">
                  <a:moveTo>
                    <a:pt x="3358" y="1"/>
                  </a:moveTo>
                  <a:lnTo>
                    <a:pt x="0" y="3355"/>
                  </a:lnTo>
                  <a:lnTo>
                    <a:pt x="311" y="3355"/>
                  </a:lnTo>
                  <a:lnTo>
                    <a:pt x="3666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08;p21">
              <a:extLst>
                <a:ext uri="{FF2B5EF4-FFF2-40B4-BE49-F238E27FC236}">
                  <a16:creationId xmlns:a16="http://schemas.microsoft.com/office/drawing/2014/main" id="{00241120-0592-0743-B805-1DCCEDEE5070}"/>
                </a:ext>
              </a:extLst>
            </p:cNvPr>
            <p:cNvSpPr/>
            <p:nvPr/>
          </p:nvSpPr>
          <p:spPr>
            <a:xfrm>
              <a:off x="4963008" y="2716500"/>
              <a:ext cx="521938" cy="477400"/>
            </a:xfrm>
            <a:custGeom>
              <a:avLst/>
              <a:gdLst/>
              <a:ahLst/>
              <a:cxnLst/>
              <a:rect l="l" t="t" r="r" b="b"/>
              <a:pathLst>
                <a:path w="3668" h="3355" extrusionOk="0">
                  <a:moveTo>
                    <a:pt x="3358" y="1"/>
                  </a:moveTo>
                  <a:lnTo>
                    <a:pt x="1" y="3355"/>
                  </a:lnTo>
                  <a:lnTo>
                    <a:pt x="312" y="3355"/>
                  </a:lnTo>
                  <a:lnTo>
                    <a:pt x="3667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09;p21">
              <a:extLst>
                <a:ext uri="{FF2B5EF4-FFF2-40B4-BE49-F238E27FC236}">
                  <a16:creationId xmlns:a16="http://schemas.microsoft.com/office/drawing/2014/main" id="{D4BA7752-3C96-2942-9E33-239E1312AF40}"/>
                </a:ext>
              </a:extLst>
            </p:cNvPr>
            <p:cNvSpPr/>
            <p:nvPr/>
          </p:nvSpPr>
          <p:spPr>
            <a:xfrm>
              <a:off x="5126932" y="2716500"/>
              <a:ext cx="521796" cy="477400"/>
            </a:xfrm>
            <a:custGeom>
              <a:avLst/>
              <a:gdLst/>
              <a:ahLst/>
              <a:cxnLst/>
              <a:rect l="l" t="t" r="r" b="b"/>
              <a:pathLst>
                <a:path w="3667" h="3355" extrusionOk="0">
                  <a:moveTo>
                    <a:pt x="3355" y="1"/>
                  </a:moveTo>
                  <a:lnTo>
                    <a:pt x="1" y="3355"/>
                  </a:lnTo>
                  <a:lnTo>
                    <a:pt x="309" y="3355"/>
                  </a:lnTo>
                  <a:lnTo>
                    <a:pt x="3667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10;p21">
              <a:extLst>
                <a:ext uri="{FF2B5EF4-FFF2-40B4-BE49-F238E27FC236}">
                  <a16:creationId xmlns:a16="http://schemas.microsoft.com/office/drawing/2014/main" id="{E12AC88E-E340-6E4B-A2C5-374F80AF1239}"/>
                </a:ext>
              </a:extLst>
            </p:cNvPr>
            <p:cNvSpPr/>
            <p:nvPr/>
          </p:nvSpPr>
          <p:spPr>
            <a:xfrm>
              <a:off x="5290429" y="2716500"/>
              <a:ext cx="522223" cy="477400"/>
            </a:xfrm>
            <a:custGeom>
              <a:avLst/>
              <a:gdLst/>
              <a:ahLst/>
              <a:cxnLst/>
              <a:rect l="l" t="t" r="r" b="b"/>
              <a:pathLst>
                <a:path w="3670" h="3355" extrusionOk="0">
                  <a:moveTo>
                    <a:pt x="3358" y="1"/>
                  </a:moveTo>
                  <a:lnTo>
                    <a:pt x="0" y="3355"/>
                  </a:lnTo>
                  <a:lnTo>
                    <a:pt x="312" y="3355"/>
                  </a:lnTo>
                  <a:lnTo>
                    <a:pt x="3670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11;p21">
              <a:extLst>
                <a:ext uri="{FF2B5EF4-FFF2-40B4-BE49-F238E27FC236}">
                  <a16:creationId xmlns:a16="http://schemas.microsoft.com/office/drawing/2014/main" id="{46AAB5FB-757D-294E-9F43-973715286F8F}"/>
                </a:ext>
              </a:extLst>
            </p:cNvPr>
            <p:cNvSpPr/>
            <p:nvPr/>
          </p:nvSpPr>
          <p:spPr>
            <a:xfrm>
              <a:off x="5454353" y="2716500"/>
              <a:ext cx="521653" cy="477400"/>
            </a:xfrm>
            <a:custGeom>
              <a:avLst/>
              <a:gdLst/>
              <a:ahLst/>
              <a:cxnLst/>
              <a:rect l="l" t="t" r="r" b="b"/>
              <a:pathLst>
                <a:path w="3666" h="3355" extrusionOk="0">
                  <a:moveTo>
                    <a:pt x="3358" y="1"/>
                  </a:moveTo>
                  <a:lnTo>
                    <a:pt x="0" y="3355"/>
                  </a:lnTo>
                  <a:lnTo>
                    <a:pt x="311" y="3355"/>
                  </a:lnTo>
                  <a:lnTo>
                    <a:pt x="3665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12;p21">
              <a:extLst>
                <a:ext uri="{FF2B5EF4-FFF2-40B4-BE49-F238E27FC236}">
                  <a16:creationId xmlns:a16="http://schemas.microsoft.com/office/drawing/2014/main" id="{3661E438-ABCB-CF4C-A1D7-44ABAB9492A4}"/>
                </a:ext>
              </a:extLst>
            </p:cNvPr>
            <p:cNvSpPr/>
            <p:nvPr/>
          </p:nvSpPr>
          <p:spPr>
            <a:xfrm>
              <a:off x="5618277" y="2716500"/>
              <a:ext cx="521653" cy="477400"/>
            </a:xfrm>
            <a:custGeom>
              <a:avLst/>
              <a:gdLst/>
              <a:ahLst/>
              <a:cxnLst/>
              <a:rect l="l" t="t" r="r" b="b"/>
              <a:pathLst>
                <a:path w="3666" h="3355" extrusionOk="0">
                  <a:moveTo>
                    <a:pt x="3358" y="1"/>
                  </a:moveTo>
                  <a:lnTo>
                    <a:pt x="0" y="3355"/>
                  </a:lnTo>
                  <a:lnTo>
                    <a:pt x="311" y="3355"/>
                  </a:lnTo>
                  <a:lnTo>
                    <a:pt x="3665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13;p21">
              <a:extLst>
                <a:ext uri="{FF2B5EF4-FFF2-40B4-BE49-F238E27FC236}">
                  <a16:creationId xmlns:a16="http://schemas.microsoft.com/office/drawing/2014/main" id="{C0B19460-A804-564A-A646-125CD23AA448}"/>
                </a:ext>
              </a:extLst>
            </p:cNvPr>
            <p:cNvSpPr/>
            <p:nvPr/>
          </p:nvSpPr>
          <p:spPr>
            <a:xfrm>
              <a:off x="5782201" y="2716500"/>
              <a:ext cx="521653" cy="477400"/>
            </a:xfrm>
            <a:custGeom>
              <a:avLst/>
              <a:gdLst/>
              <a:ahLst/>
              <a:cxnLst/>
              <a:rect l="l" t="t" r="r" b="b"/>
              <a:pathLst>
                <a:path w="3666" h="3355" extrusionOk="0">
                  <a:moveTo>
                    <a:pt x="3354" y="1"/>
                  </a:moveTo>
                  <a:lnTo>
                    <a:pt x="0" y="3355"/>
                  </a:lnTo>
                  <a:lnTo>
                    <a:pt x="308" y="3355"/>
                  </a:lnTo>
                  <a:lnTo>
                    <a:pt x="3665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14;p21">
              <a:extLst>
                <a:ext uri="{FF2B5EF4-FFF2-40B4-BE49-F238E27FC236}">
                  <a16:creationId xmlns:a16="http://schemas.microsoft.com/office/drawing/2014/main" id="{5617A6F1-0A5C-2949-8A53-F2C2ACA88F4F}"/>
                </a:ext>
              </a:extLst>
            </p:cNvPr>
            <p:cNvSpPr/>
            <p:nvPr/>
          </p:nvSpPr>
          <p:spPr>
            <a:xfrm>
              <a:off x="5945982" y="2716500"/>
              <a:ext cx="521796" cy="477400"/>
            </a:xfrm>
            <a:custGeom>
              <a:avLst/>
              <a:gdLst/>
              <a:ahLst/>
              <a:cxnLst/>
              <a:rect l="l" t="t" r="r" b="b"/>
              <a:pathLst>
                <a:path w="3667" h="3355" extrusionOk="0">
                  <a:moveTo>
                    <a:pt x="3355" y="1"/>
                  </a:moveTo>
                  <a:lnTo>
                    <a:pt x="1" y="3355"/>
                  </a:lnTo>
                  <a:lnTo>
                    <a:pt x="309" y="3355"/>
                  </a:lnTo>
                  <a:lnTo>
                    <a:pt x="3666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515;p21">
              <a:extLst>
                <a:ext uri="{FF2B5EF4-FFF2-40B4-BE49-F238E27FC236}">
                  <a16:creationId xmlns:a16="http://schemas.microsoft.com/office/drawing/2014/main" id="{63398114-EA3C-D943-BFFA-A9AE0F1297D5}"/>
                </a:ext>
              </a:extLst>
            </p:cNvPr>
            <p:cNvSpPr/>
            <p:nvPr/>
          </p:nvSpPr>
          <p:spPr>
            <a:xfrm>
              <a:off x="6109479" y="2716500"/>
              <a:ext cx="521653" cy="477400"/>
            </a:xfrm>
            <a:custGeom>
              <a:avLst/>
              <a:gdLst/>
              <a:ahLst/>
              <a:cxnLst/>
              <a:rect l="l" t="t" r="r" b="b"/>
              <a:pathLst>
                <a:path w="3666" h="3355" extrusionOk="0">
                  <a:moveTo>
                    <a:pt x="3358" y="1"/>
                  </a:moveTo>
                  <a:lnTo>
                    <a:pt x="0" y="3355"/>
                  </a:lnTo>
                  <a:lnTo>
                    <a:pt x="312" y="3355"/>
                  </a:lnTo>
                  <a:lnTo>
                    <a:pt x="3666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516;p21">
              <a:extLst>
                <a:ext uri="{FF2B5EF4-FFF2-40B4-BE49-F238E27FC236}">
                  <a16:creationId xmlns:a16="http://schemas.microsoft.com/office/drawing/2014/main" id="{F3E188AD-1A0F-7A41-B74B-E694A284D64A}"/>
                </a:ext>
              </a:extLst>
            </p:cNvPr>
            <p:cNvSpPr/>
            <p:nvPr/>
          </p:nvSpPr>
          <p:spPr>
            <a:xfrm>
              <a:off x="6273403" y="2716500"/>
              <a:ext cx="521653" cy="477400"/>
            </a:xfrm>
            <a:custGeom>
              <a:avLst/>
              <a:gdLst/>
              <a:ahLst/>
              <a:cxnLst/>
              <a:rect l="l" t="t" r="r" b="b"/>
              <a:pathLst>
                <a:path w="3666" h="3355" extrusionOk="0">
                  <a:moveTo>
                    <a:pt x="3358" y="1"/>
                  </a:moveTo>
                  <a:lnTo>
                    <a:pt x="0" y="3355"/>
                  </a:lnTo>
                  <a:lnTo>
                    <a:pt x="312" y="3355"/>
                  </a:lnTo>
                  <a:lnTo>
                    <a:pt x="3666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517;p21">
              <a:extLst>
                <a:ext uri="{FF2B5EF4-FFF2-40B4-BE49-F238E27FC236}">
                  <a16:creationId xmlns:a16="http://schemas.microsoft.com/office/drawing/2014/main" id="{18ECD07E-BAFA-0B4D-B80F-85EA2516E696}"/>
                </a:ext>
              </a:extLst>
            </p:cNvPr>
            <p:cNvSpPr/>
            <p:nvPr/>
          </p:nvSpPr>
          <p:spPr>
            <a:xfrm>
              <a:off x="6437327" y="2716500"/>
              <a:ext cx="521653" cy="477400"/>
            </a:xfrm>
            <a:custGeom>
              <a:avLst/>
              <a:gdLst/>
              <a:ahLst/>
              <a:cxnLst/>
              <a:rect l="l" t="t" r="r" b="b"/>
              <a:pathLst>
                <a:path w="3666" h="3355" extrusionOk="0">
                  <a:moveTo>
                    <a:pt x="3354" y="1"/>
                  </a:moveTo>
                  <a:lnTo>
                    <a:pt x="0" y="3355"/>
                  </a:lnTo>
                  <a:lnTo>
                    <a:pt x="308" y="3355"/>
                  </a:lnTo>
                  <a:lnTo>
                    <a:pt x="3665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518;p21">
              <a:extLst>
                <a:ext uri="{FF2B5EF4-FFF2-40B4-BE49-F238E27FC236}">
                  <a16:creationId xmlns:a16="http://schemas.microsoft.com/office/drawing/2014/main" id="{5E9C973B-D962-7A42-B09E-170EB881DDE2}"/>
                </a:ext>
              </a:extLst>
            </p:cNvPr>
            <p:cNvSpPr/>
            <p:nvPr/>
          </p:nvSpPr>
          <p:spPr>
            <a:xfrm>
              <a:off x="6601251" y="2716500"/>
              <a:ext cx="521653" cy="477400"/>
            </a:xfrm>
            <a:custGeom>
              <a:avLst/>
              <a:gdLst/>
              <a:ahLst/>
              <a:cxnLst/>
              <a:rect l="l" t="t" r="r" b="b"/>
              <a:pathLst>
                <a:path w="3666" h="3355" extrusionOk="0">
                  <a:moveTo>
                    <a:pt x="3354" y="1"/>
                  </a:moveTo>
                  <a:lnTo>
                    <a:pt x="0" y="3355"/>
                  </a:lnTo>
                  <a:lnTo>
                    <a:pt x="308" y="3355"/>
                  </a:lnTo>
                  <a:lnTo>
                    <a:pt x="3665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519;p21">
              <a:extLst>
                <a:ext uri="{FF2B5EF4-FFF2-40B4-BE49-F238E27FC236}">
                  <a16:creationId xmlns:a16="http://schemas.microsoft.com/office/drawing/2014/main" id="{EB5657F8-31DC-9249-8CB1-D1FA0E982BA3}"/>
                </a:ext>
              </a:extLst>
            </p:cNvPr>
            <p:cNvSpPr/>
            <p:nvPr/>
          </p:nvSpPr>
          <p:spPr>
            <a:xfrm>
              <a:off x="6764463" y="2716500"/>
              <a:ext cx="522365" cy="477400"/>
            </a:xfrm>
            <a:custGeom>
              <a:avLst/>
              <a:gdLst/>
              <a:ahLst/>
              <a:cxnLst/>
              <a:rect l="l" t="t" r="r" b="b"/>
              <a:pathLst>
                <a:path w="3671" h="3355" extrusionOk="0">
                  <a:moveTo>
                    <a:pt x="3359" y="1"/>
                  </a:moveTo>
                  <a:lnTo>
                    <a:pt x="1" y="3355"/>
                  </a:lnTo>
                  <a:lnTo>
                    <a:pt x="313" y="3355"/>
                  </a:lnTo>
                  <a:lnTo>
                    <a:pt x="3670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520;p21">
              <a:extLst>
                <a:ext uri="{FF2B5EF4-FFF2-40B4-BE49-F238E27FC236}">
                  <a16:creationId xmlns:a16="http://schemas.microsoft.com/office/drawing/2014/main" id="{69466122-CEFB-D54B-8BC1-A80D6B999B6F}"/>
                </a:ext>
              </a:extLst>
            </p:cNvPr>
            <p:cNvSpPr/>
            <p:nvPr/>
          </p:nvSpPr>
          <p:spPr>
            <a:xfrm>
              <a:off x="6928387" y="2716500"/>
              <a:ext cx="521796" cy="477400"/>
            </a:xfrm>
            <a:custGeom>
              <a:avLst/>
              <a:gdLst/>
              <a:ahLst/>
              <a:cxnLst/>
              <a:rect l="l" t="t" r="r" b="b"/>
              <a:pathLst>
                <a:path w="3667" h="3355" extrusionOk="0">
                  <a:moveTo>
                    <a:pt x="3359" y="1"/>
                  </a:moveTo>
                  <a:lnTo>
                    <a:pt x="1" y="3355"/>
                  </a:lnTo>
                  <a:lnTo>
                    <a:pt x="313" y="3355"/>
                  </a:lnTo>
                  <a:lnTo>
                    <a:pt x="3667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521;p21">
              <a:extLst>
                <a:ext uri="{FF2B5EF4-FFF2-40B4-BE49-F238E27FC236}">
                  <a16:creationId xmlns:a16="http://schemas.microsoft.com/office/drawing/2014/main" id="{1516A07F-5FB1-7842-8A68-A5BA67CFCBFE}"/>
                </a:ext>
              </a:extLst>
            </p:cNvPr>
            <p:cNvSpPr/>
            <p:nvPr/>
          </p:nvSpPr>
          <p:spPr>
            <a:xfrm>
              <a:off x="7092311" y="2716500"/>
              <a:ext cx="491914" cy="477400"/>
            </a:xfrm>
            <a:custGeom>
              <a:avLst/>
              <a:gdLst/>
              <a:ahLst/>
              <a:cxnLst/>
              <a:rect l="l" t="t" r="r" b="b"/>
              <a:pathLst>
                <a:path w="3457" h="3355" extrusionOk="0">
                  <a:moveTo>
                    <a:pt x="3355" y="1"/>
                  </a:moveTo>
                  <a:lnTo>
                    <a:pt x="1" y="3355"/>
                  </a:lnTo>
                  <a:lnTo>
                    <a:pt x="309" y="3355"/>
                  </a:lnTo>
                  <a:lnTo>
                    <a:pt x="3456" y="210"/>
                  </a:lnTo>
                  <a:lnTo>
                    <a:pt x="3456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522;p21">
              <a:extLst>
                <a:ext uri="{FF2B5EF4-FFF2-40B4-BE49-F238E27FC236}">
                  <a16:creationId xmlns:a16="http://schemas.microsoft.com/office/drawing/2014/main" id="{987263E8-FC49-524B-BA9A-AD3418738D14}"/>
                </a:ext>
              </a:extLst>
            </p:cNvPr>
            <p:cNvSpPr/>
            <p:nvPr/>
          </p:nvSpPr>
          <p:spPr>
            <a:xfrm>
              <a:off x="7256235" y="2865910"/>
              <a:ext cx="327990" cy="327990"/>
            </a:xfrm>
            <a:custGeom>
              <a:avLst/>
              <a:gdLst/>
              <a:ahLst/>
              <a:cxnLst/>
              <a:rect l="l" t="t" r="r" b="b"/>
              <a:pathLst>
                <a:path w="2305" h="2305" extrusionOk="0">
                  <a:moveTo>
                    <a:pt x="2304" y="1"/>
                  </a:moveTo>
                  <a:lnTo>
                    <a:pt x="0" y="2305"/>
                  </a:lnTo>
                  <a:lnTo>
                    <a:pt x="309" y="2305"/>
                  </a:lnTo>
                  <a:lnTo>
                    <a:pt x="2304" y="312"/>
                  </a:lnTo>
                  <a:lnTo>
                    <a:pt x="2304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523;p21">
              <a:extLst>
                <a:ext uri="{FF2B5EF4-FFF2-40B4-BE49-F238E27FC236}">
                  <a16:creationId xmlns:a16="http://schemas.microsoft.com/office/drawing/2014/main" id="{3E8D422A-CC8B-BA45-8C89-AB73BC53CA6B}"/>
                </a:ext>
              </a:extLst>
            </p:cNvPr>
            <p:cNvSpPr/>
            <p:nvPr/>
          </p:nvSpPr>
          <p:spPr>
            <a:xfrm>
              <a:off x="7419590" y="3029834"/>
              <a:ext cx="164635" cy="164066"/>
            </a:xfrm>
            <a:custGeom>
              <a:avLst/>
              <a:gdLst/>
              <a:ahLst/>
              <a:cxnLst/>
              <a:rect l="l" t="t" r="r" b="b"/>
              <a:pathLst>
                <a:path w="1157" h="1153" extrusionOk="0">
                  <a:moveTo>
                    <a:pt x="1156" y="1"/>
                  </a:moveTo>
                  <a:lnTo>
                    <a:pt x="1" y="1153"/>
                  </a:lnTo>
                  <a:lnTo>
                    <a:pt x="313" y="1153"/>
                  </a:lnTo>
                  <a:lnTo>
                    <a:pt x="1156" y="312"/>
                  </a:lnTo>
                  <a:lnTo>
                    <a:pt x="1156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524;p21">
              <a:extLst>
                <a:ext uri="{FF2B5EF4-FFF2-40B4-BE49-F238E27FC236}">
                  <a16:creationId xmlns:a16="http://schemas.microsoft.com/office/drawing/2014/main" id="{2FF3BE58-66EC-3C43-9277-ED483D4ADD96}"/>
                </a:ext>
              </a:extLst>
            </p:cNvPr>
            <p:cNvSpPr/>
            <p:nvPr/>
          </p:nvSpPr>
          <p:spPr>
            <a:xfrm>
              <a:off x="7583514" y="3193758"/>
              <a:ext cx="711" cy="142"/>
            </a:xfrm>
            <a:custGeom>
              <a:avLst/>
              <a:gdLst/>
              <a:ahLst/>
              <a:cxnLst/>
              <a:rect l="l" t="t" r="r" b="b"/>
              <a:pathLst>
                <a:path w="5" h="1" extrusionOk="0">
                  <a:moveTo>
                    <a:pt x="4" y="1"/>
                  </a:moveTo>
                  <a:lnTo>
                    <a:pt x="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0" name="Espace réservé du numéro de diapositive 1">
            <a:extLst>
              <a:ext uri="{FF2B5EF4-FFF2-40B4-BE49-F238E27FC236}">
                <a16:creationId xmlns:a16="http://schemas.microsoft.com/office/drawing/2014/main" id="{C44633C5-BAB4-0747-85C2-99CDA8474F84}"/>
              </a:ext>
            </a:extLst>
          </p:cNvPr>
          <p:cNvSpPr>
            <a:spLocks noGrp="1"/>
          </p:cNvSpPr>
          <p:nvPr>
            <p:ph type="sldNum" idx="10"/>
          </p:nvPr>
        </p:nvSpPr>
        <p:spPr>
          <a:xfrm>
            <a:off x="8556784" y="4749851"/>
            <a:ext cx="548700" cy="393600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 lang="fr-FR"/>
          </a:p>
        </p:txBody>
      </p:sp>
      <p:pic>
        <p:nvPicPr>
          <p:cNvPr id="71" name="Image 70" descr="Une image contenant dessin&#10;&#10;Description générée automatiquement">
            <a:extLst>
              <a:ext uri="{FF2B5EF4-FFF2-40B4-BE49-F238E27FC236}">
                <a16:creationId xmlns:a16="http://schemas.microsoft.com/office/drawing/2014/main" id="{26E4A2C4-C322-B54B-835B-EC11D638C16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6200000">
            <a:off x="-217348" y="4527703"/>
            <a:ext cx="809167" cy="304799"/>
          </a:xfrm>
          <a:prstGeom prst="rect">
            <a:avLst/>
          </a:prstGeom>
        </p:spPr>
      </p:pic>
      <p:sp>
        <p:nvSpPr>
          <p:cNvPr id="72" name="Espace réservé du contenu 4">
            <a:extLst>
              <a:ext uri="{FF2B5EF4-FFF2-40B4-BE49-F238E27FC236}">
                <a16:creationId xmlns:a16="http://schemas.microsoft.com/office/drawing/2014/main" id="{89852AF0-33C6-034E-BCB5-02924AA16BB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148013" y="4914900"/>
            <a:ext cx="2987675" cy="169863"/>
          </a:xfrm>
        </p:spPr>
        <p:txBody>
          <a:bodyPr/>
          <a:lstStyle>
            <a:lvl1pPr marL="152400" indent="0" algn="ctr">
              <a:buNone/>
              <a:defRPr sz="800">
                <a:solidFill>
                  <a:srgbClr val="191D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600" indent="0">
              <a:buFont typeface="Arial" panose="020B0604020202020204" pitchFamily="34" charset="0"/>
              <a:buNone/>
              <a:defRPr sz="800">
                <a:solidFill>
                  <a:srgbClr val="191D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66800" indent="0">
              <a:buNone/>
              <a:defRPr sz="800">
                <a:solidFill>
                  <a:srgbClr val="191D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24000" indent="0">
              <a:buNone/>
              <a:defRPr sz="800">
                <a:solidFill>
                  <a:srgbClr val="191D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981200" indent="0">
              <a:buNone/>
              <a:defRPr sz="800">
                <a:solidFill>
                  <a:srgbClr val="191D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73" name="Espace réservé du texte 2">
            <a:extLst>
              <a:ext uri="{FF2B5EF4-FFF2-40B4-BE49-F238E27FC236}">
                <a16:creationId xmlns:a16="http://schemas.microsoft.com/office/drawing/2014/main" id="{EC730673-8540-C548-BF5E-3067D3C8F30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018213" y="768350"/>
            <a:ext cx="2943225" cy="2776538"/>
          </a:xfrm>
        </p:spPr>
        <p:txBody>
          <a:bodyPr anchor="ctr"/>
          <a:lstStyle>
            <a:lvl1pPr marL="152400" indent="0" algn="r">
              <a:buNone/>
              <a:defRPr>
                <a:solidFill>
                  <a:srgbClr val="191D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600" indent="0" algn="r">
              <a:buNone/>
              <a:defRPr>
                <a:solidFill>
                  <a:srgbClr val="191D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66800" indent="0" algn="r">
              <a:buNone/>
              <a:defRPr>
                <a:solidFill>
                  <a:srgbClr val="191D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24000" indent="0" algn="r">
              <a:buNone/>
              <a:defRPr>
                <a:solidFill>
                  <a:srgbClr val="191D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981200" indent="0" algn="r">
              <a:buNone/>
              <a:defRPr>
                <a:solidFill>
                  <a:srgbClr val="191D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74" name="Google Shape;66;p4">
            <a:extLst>
              <a:ext uri="{FF2B5EF4-FFF2-40B4-BE49-F238E27FC236}">
                <a16:creationId xmlns:a16="http://schemas.microsoft.com/office/drawing/2014/main" id="{C250AD12-127C-A145-8F3A-822A0CA2A597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535248" y="477470"/>
            <a:ext cx="4017853" cy="290700"/>
          </a:xfrm>
          <a:prstGeom prst="rect">
            <a:avLst/>
          </a:prstGeom>
          <a:solidFill>
            <a:schemeClr val="bg1"/>
          </a:solidFill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>
                <a:solidFill>
                  <a:srgbClr val="191D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 lang="fr-FR" dirty="0"/>
          </a:p>
        </p:txBody>
      </p:sp>
      <p:sp>
        <p:nvSpPr>
          <p:cNvPr id="75" name="Espace réservé du texte 2">
            <a:extLst>
              <a:ext uri="{FF2B5EF4-FFF2-40B4-BE49-F238E27FC236}">
                <a16:creationId xmlns:a16="http://schemas.microsoft.com/office/drawing/2014/main" id="{969737D7-55DC-844C-A426-05BCC3B91FF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35248" y="768170"/>
            <a:ext cx="4017853" cy="290700"/>
          </a:xfrm>
          <a:solidFill>
            <a:schemeClr val="bg1"/>
          </a:solidFill>
          <a:ln>
            <a:noFill/>
          </a:ln>
        </p:spPr>
        <p:txBody>
          <a:bodyPr lIns="0" tIns="0" rIns="0" bIns="0" anchor="ctr"/>
          <a:lstStyle>
            <a:lvl1pPr marL="152400" indent="0">
              <a:buFontTx/>
              <a:buNone/>
              <a:defRPr sz="1200">
                <a:solidFill>
                  <a:srgbClr val="191D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0403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A7B17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 1" userDrawn="1">
  <p:cSld name="Title + design 1">
    <p:bg>
      <p:bgPr>
        <a:solidFill>
          <a:schemeClr val="bg1"/>
        </a:solidFill>
        <a:effectLst/>
      </p:bgPr>
    </p:bg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61;p4">
            <a:extLst>
              <a:ext uri="{FF2B5EF4-FFF2-40B4-BE49-F238E27FC236}">
                <a16:creationId xmlns:a16="http://schemas.microsoft.com/office/drawing/2014/main" id="{07D82439-A106-7649-AE32-CB5AEF794EA0}"/>
              </a:ext>
            </a:extLst>
          </p:cNvPr>
          <p:cNvSpPr/>
          <p:nvPr userDrawn="1"/>
        </p:nvSpPr>
        <p:spPr>
          <a:xfrm rot="10800000" flipH="1">
            <a:off x="535249" y="-2451"/>
            <a:ext cx="377302" cy="5219343"/>
          </a:xfrm>
          <a:prstGeom prst="rect">
            <a:avLst/>
          </a:prstGeom>
          <a:gradFill flip="none" rotWithShape="1">
            <a:gsLst>
              <a:gs pos="0">
                <a:srgbClr val="FF7500"/>
              </a:gs>
              <a:gs pos="50000">
                <a:srgbClr val="FF7500">
                  <a:tint val="44500"/>
                  <a:satMod val="160000"/>
                </a:srgbClr>
              </a:gs>
              <a:gs pos="100000">
                <a:srgbClr val="FF750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Espace réservé du numéro de diapositive 1">
            <a:extLst>
              <a:ext uri="{FF2B5EF4-FFF2-40B4-BE49-F238E27FC236}">
                <a16:creationId xmlns:a16="http://schemas.microsoft.com/office/drawing/2014/main" id="{E6E173E6-7846-C744-8A4F-3B5DE0D444E7}"/>
              </a:ext>
            </a:extLst>
          </p:cNvPr>
          <p:cNvSpPr>
            <a:spLocks noGrp="1"/>
          </p:cNvSpPr>
          <p:nvPr>
            <p:ph type="sldNum" idx="10"/>
          </p:nvPr>
        </p:nvSpPr>
        <p:spPr>
          <a:xfrm>
            <a:off x="8556784" y="4749851"/>
            <a:ext cx="548700" cy="393600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 lang="fr-FR"/>
          </a:p>
        </p:txBody>
      </p:sp>
      <p:pic>
        <p:nvPicPr>
          <p:cNvPr id="15" name="Image 14" descr="Une image contenant dessin&#10;&#10;Description générée automatiquement">
            <a:extLst>
              <a:ext uri="{FF2B5EF4-FFF2-40B4-BE49-F238E27FC236}">
                <a16:creationId xmlns:a16="http://schemas.microsoft.com/office/drawing/2014/main" id="{A233CEF3-54BF-FD4C-83CF-A727E55364C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-217348" y="4527703"/>
            <a:ext cx="809167" cy="304799"/>
          </a:xfrm>
          <a:prstGeom prst="rect">
            <a:avLst/>
          </a:prstGeom>
        </p:spPr>
      </p:pic>
      <p:sp>
        <p:nvSpPr>
          <p:cNvPr id="16" name="Espace réservé du contenu 4">
            <a:extLst>
              <a:ext uri="{FF2B5EF4-FFF2-40B4-BE49-F238E27FC236}">
                <a16:creationId xmlns:a16="http://schemas.microsoft.com/office/drawing/2014/main" id="{498526EC-9BDF-F54F-A329-67E266CB69A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148013" y="4914900"/>
            <a:ext cx="2987675" cy="169863"/>
          </a:xfrm>
        </p:spPr>
        <p:txBody>
          <a:bodyPr/>
          <a:lstStyle>
            <a:lvl1pPr marL="152400" indent="0" algn="ctr">
              <a:buNone/>
              <a:defRPr sz="800">
                <a:solidFill>
                  <a:srgbClr val="191D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600" indent="0">
              <a:buFont typeface="Arial" panose="020B0604020202020204" pitchFamily="34" charset="0"/>
              <a:buNone/>
              <a:defRPr sz="800">
                <a:solidFill>
                  <a:srgbClr val="191D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66800" indent="0">
              <a:buNone/>
              <a:defRPr sz="800">
                <a:solidFill>
                  <a:srgbClr val="191D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24000" indent="0">
              <a:buNone/>
              <a:defRPr sz="800">
                <a:solidFill>
                  <a:srgbClr val="191D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981200" indent="0">
              <a:buNone/>
              <a:defRPr sz="800">
                <a:solidFill>
                  <a:srgbClr val="191D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7" name="Google Shape;66;p4">
            <a:extLst>
              <a:ext uri="{FF2B5EF4-FFF2-40B4-BE49-F238E27FC236}">
                <a16:creationId xmlns:a16="http://schemas.microsoft.com/office/drawing/2014/main" id="{2AE596B4-12F6-9741-B186-A36898975231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535248" y="477470"/>
            <a:ext cx="7829541" cy="290700"/>
          </a:xfrm>
          <a:prstGeom prst="rect">
            <a:avLst/>
          </a:prstGeom>
          <a:solidFill>
            <a:schemeClr val="bg1"/>
          </a:solidFill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>
                <a:solidFill>
                  <a:srgbClr val="191D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 lang="fr-FR" dirty="0"/>
          </a:p>
        </p:txBody>
      </p:sp>
      <p:sp>
        <p:nvSpPr>
          <p:cNvPr id="18" name="Espace réservé du texte 2">
            <a:extLst>
              <a:ext uri="{FF2B5EF4-FFF2-40B4-BE49-F238E27FC236}">
                <a16:creationId xmlns:a16="http://schemas.microsoft.com/office/drawing/2014/main" id="{7518A87F-45AF-E64A-8E9F-875EF52F052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35248" y="768170"/>
            <a:ext cx="5259387" cy="290700"/>
          </a:xfrm>
          <a:solidFill>
            <a:schemeClr val="bg1"/>
          </a:solidFill>
          <a:ln>
            <a:noFill/>
          </a:ln>
        </p:spPr>
        <p:txBody>
          <a:bodyPr lIns="0" tIns="0" rIns="0" bIns="0" anchor="ctr"/>
          <a:lstStyle>
            <a:lvl1pPr marL="152400" indent="0">
              <a:buFontTx/>
              <a:buNone/>
              <a:defRPr sz="1200">
                <a:solidFill>
                  <a:srgbClr val="191D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40996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A7B17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 userDrawn="1">
  <p:cSld name="BLANK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73EC7316-BC08-AA45-99F3-D907B68ADC39}"/>
              </a:ext>
            </a:extLst>
          </p:cNvPr>
          <p:cNvSpPr>
            <a:spLocks noGrp="1"/>
          </p:cNvSpPr>
          <p:nvPr>
            <p:ph type="sldNum" idx="10"/>
          </p:nvPr>
        </p:nvSpPr>
        <p:spPr>
          <a:xfrm>
            <a:off x="8556784" y="4749851"/>
            <a:ext cx="548700" cy="393600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 lang="fr-FR"/>
          </a:p>
        </p:txBody>
      </p:sp>
      <p:sp>
        <p:nvSpPr>
          <p:cNvPr id="3" name="Espace réservé du contenu 4">
            <a:extLst>
              <a:ext uri="{FF2B5EF4-FFF2-40B4-BE49-F238E27FC236}">
                <a16:creationId xmlns:a16="http://schemas.microsoft.com/office/drawing/2014/main" id="{88DB1B24-D4E4-F241-B7B8-838C657C144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148013" y="4914900"/>
            <a:ext cx="2987675" cy="169863"/>
          </a:xfrm>
        </p:spPr>
        <p:txBody>
          <a:bodyPr/>
          <a:lstStyle>
            <a:lvl1pPr marL="152400" indent="0" algn="ctr">
              <a:buNone/>
              <a:defRPr sz="800">
                <a:solidFill>
                  <a:srgbClr val="191D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600" indent="0">
              <a:buFont typeface="Arial" panose="020B0604020202020204" pitchFamily="34" charset="0"/>
              <a:buNone/>
              <a:defRPr sz="800">
                <a:solidFill>
                  <a:srgbClr val="191D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66800" indent="0">
              <a:buNone/>
              <a:defRPr sz="800">
                <a:solidFill>
                  <a:srgbClr val="191D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24000" indent="0">
              <a:buNone/>
              <a:defRPr sz="800">
                <a:solidFill>
                  <a:srgbClr val="191D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981200" indent="0">
              <a:buNone/>
              <a:defRPr sz="800">
                <a:solidFill>
                  <a:srgbClr val="191D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8510320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ding slide" userDrawn="1">
  <p:cSld name="Ending slide"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64;p13">
            <a:extLst>
              <a:ext uri="{FF2B5EF4-FFF2-40B4-BE49-F238E27FC236}">
                <a16:creationId xmlns:a16="http://schemas.microsoft.com/office/drawing/2014/main" id="{F794A5F6-1276-4A40-83FD-97723A817324}"/>
              </a:ext>
            </a:extLst>
          </p:cNvPr>
          <p:cNvSpPr/>
          <p:nvPr userDrawn="1"/>
        </p:nvSpPr>
        <p:spPr>
          <a:xfrm flipH="1">
            <a:off x="4976100" y="0"/>
            <a:ext cx="4167900" cy="5143500"/>
          </a:xfrm>
          <a:prstGeom prst="rect">
            <a:avLst/>
          </a:prstGeom>
          <a:gradFill flip="none" rotWithShape="1">
            <a:gsLst>
              <a:gs pos="0">
                <a:srgbClr val="FF7500"/>
              </a:gs>
              <a:gs pos="50000">
                <a:srgbClr val="FF7500">
                  <a:tint val="44500"/>
                  <a:satMod val="160000"/>
                </a:srgbClr>
              </a:gs>
              <a:gs pos="100000">
                <a:srgbClr val="FF7500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Espace réservé du numéro de diapositive 1">
            <a:extLst>
              <a:ext uri="{FF2B5EF4-FFF2-40B4-BE49-F238E27FC236}">
                <a16:creationId xmlns:a16="http://schemas.microsoft.com/office/drawing/2014/main" id="{ED1CBFEC-15B7-1541-A21B-F02B69F3D931}"/>
              </a:ext>
            </a:extLst>
          </p:cNvPr>
          <p:cNvSpPr>
            <a:spLocks noGrp="1"/>
          </p:cNvSpPr>
          <p:nvPr>
            <p:ph type="sldNum" idx="10"/>
          </p:nvPr>
        </p:nvSpPr>
        <p:spPr>
          <a:xfrm>
            <a:off x="8556784" y="4749851"/>
            <a:ext cx="548700" cy="393600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 lang="fr-FR"/>
          </a:p>
        </p:txBody>
      </p:sp>
      <p:pic>
        <p:nvPicPr>
          <p:cNvPr id="39" name="Image 38" descr="Une image contenant dessin&#10;&#10;Description générée automatiquement">
            <a:extLst>
              <a:ext uri="{FF2B5EF4-FFF2-40B4-BE49-F238E27FC236}">
                <a16:creationId xmlns:a16="http://schemas.microsoft.com/office/drawing/2014/main" id="{56BFB449-3200-814D-9102-DCB564B78D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-217348" y="4527703"/>
            <a:ext cx="809167" cy="304799"/>
          </a:xfrm>
          <a:prstGeom prst="rect">
            <a:avLst/>
          </a:prstGeom>
        </p:spPr>
      </p:pic>
      <p:sp>
        <p:nvSpPr>
          <p:cNvPr id="40" name="Espace réservé du contenu 4">
            <a:extLst>
              <a:ext uri="{FF2B5EF4-FFF2-40B4-BE49-F238E27FC236}">
                <a16:creationId xmlns:a16="http://schemas.microsoft.com/office/drawing/2014/main" id="{BFE15B6A-3A0B-1049-9B6A-EDADF26CF3F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148013" y="4914900"/>
            <a:ext cx="2987675" cy="169863"/>
          </a:xfrm>
        </p:spPr>
        <p:txBody>
          <a:bodyPr/>
          <a:lstStyle>
            <a:lvl1pPr marL="152400" indent="0" algn="ctr">
              <a:buNone/>
              <a:defRPr sz="800">
                <a:solidFill>
                  <a:srgbClr val="191D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600" indent="0">
              <a:buFont typeface="Arial" panose="020B0604020202020204" pitchFamily="34" charset="0"/>
              <a:buNone/>
              <a:defRPr sz="800">
                <a:solidFill>
                  <a:srgbClr val="191D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66800" indent="0">
              <a:buNone/>
              <a:defRPr sz="800">
                <a:solidFill>
                  <a:srgbClr val="191D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24000" indent="0">
              <a:buNone/>
              <a:defRPr sz="800">
                <a:solidFill>
                  <a:srgbClr val="191D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981200" indent="0">
              <a:buNone/>
              <a:defRPr sz="800">
                <a:solidFill>
                  <a:srgbClr val="191D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grpSp>
        <p:nvGrpSpPr>
          <p:cNvPr id="41" name="Google Shape;1449;p34">
            <a:extLst>
              <a:ext uri="{FF2B5EF4-FFF2-40B4-BE49-F238E27FC236}">
                <a16:creationId xmlns:a16="http://schemas.microsoft.com/office/drawing/2014/main" id="{3E006396-5CB6-144F-8685-D65F758C0E44}"/>
              </a:ext>
            </a:extLst>
          </p:cNvPr>
          <p:cNvGrpSpPr/>
          <p:nvPr userDrawn="1"/>
        </p:nvGrpSpPr>
        <p:grpSpPr>
          <a:xfrm flipH="1">
            <a:off x="3186850" y="83896"/>
            <a:ext cx="2219245" cy="288063"/>
            <a:chOff x="3906325" y="2716500"/>
            <a:chExt cx="3677900" cy="477400"/>
          </a:xfrm>
        </p:grpSpPr>
        <p:sp>
          <p:nvSpPr>
            <p:cNvPr id="42" name="Google Shape;1450;p34">
              <a:extLst>
                <a:ext uri="{FF2B5EF4-FFF2-40B4-BE49-F238E27FC236}">
                  <a16:creationId xmlns:a16="http://schemas.microsoft.com/office/drawing/2014/main" id="{F6B72D4F-2862-A54D-AEED-2F636B298070}"/>
                </a:ext>
              </a:extLst>
            </p:cNvPr>
            <p:cNvSpPr/>
            <p:nvPr/>
          </p:nvSpPr>
          <p:spPr>
            <a:xfrm>
              <a:off x="3906325" y="2716500"/>
              <a:ext cx="268226" cy="267657"/>
            </a:xfrm>
            <a:custGeom>
              <a:avLst/>
              <a:gdLst/>
              <a:ahLst/>
              <a:cxnLst/>
              <a:rect l="l" t="t" r="r" b="b"/>
              <a:pathLst>
                <a:path w="1885" h="1881" extrusionOk="0">
                  <a:moveTo>
                    <a:pt x="1574" y="1"/>
                  </a:moveTo>
                  <a:lnTo>
                    <a:pt x="1" y="1572"/>
                  </a:lnTo>
                  <a:lnTo>
                    <a:pt x="1" y="1880"/>
                  </a:lnTo>
                  <a:lnTo>
                    <a:pt x="1885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451;p34">
              <a:extLst>
                <a:ext uri="{FF2B5EF4-FFF2-40B4-BE49-F238E27FC236}">
                  <a16:creationId xmlns:a16="http://schemas.microsoft.com/office/drawing/2014/main" id="{9934E6F5-8D4E-BF4F-999B-B4E31C709E06}"/>
                </a:ext>
              </a:extLst>
            </p:cNvPr>
            <p:cNvSpPr/>
            <p:nvPr/>
          </p:nvSpPr>
          <p:spPr>
            <a:xfrm>
              <a:off x="3906325" y="2716500"/>
              <a:ext cx="432150" cy="431581"/>
            </a:xfrm>
            <a:custGeom>
              <a:avLst/>
              <a:gdLst/>
              <a:ahLst/>
              <a:cxnLst/>
              <a:rect l="l" t="t" r="r" b="b"/>
              <a:pathLst>
                <a:path w="3037" h="3033" extrusionOk="0">
                  <a:moveTo>
                    <a:pt x="2725" y="1"/>
                  </a:moveTo>
                  <a:lnTo>
                    <a:pt x="1" y="2724"/>
                  </a:lnTo>
                  <a:lnTo>
                    <a:pt x="1" y="3032"/>
                  </a:lnTo>
                  <a:lnTo>
                    <a:pt x="3037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452;p34">
              <a:extLst>
                <a:ext uri="{FF2B5EF4-FFF2-40B4-BE49-F238E27FC236}">
                  <a16:creationId xmlns:a16="http://schemas.microsoft.com/office/drawing/2014/main" id="{519710E6-D889-8B43-8E1A-551F2CF3F19C}"/>
                </a:ext>
              </a:extLst>
            </p:cNvPr>
            <p:cNvSpPr/>
            <p:nvPr/>
          </p:nvSpPr>
          <p:spPr>
            <a:xfrm>
              <a:off x="3980034" y="2716500"/>
              <a:ext cx="522365" cy="477400"/>
            </a:xfrm>
            <a:custGeom>
              <a:avLst/>
              <a:gdLst/>
              <a:ahLst/>
              <a:cxnLst/>
              <a:rect l="l" t="t" r="r" b="b"/>
              <a:pathLst>
                <a:path w="3671" h="3355" extrusionOk="0">
                  <a:moveTo>
                    <a:pt x="3359" y="1"/>
                  </a:moveTo>
                  <a:lnTo>
                    <a:pt x="1" y="3355"/>
                  </a:lnTo>
                  <a:lnTo>
                    <a:pt x="312" y="3355"/>
                  </a:lnTo>
                  <a:lnTo>
                    <a:pt x="3671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453;p34">
              <a:extLst>
                <a:ext uri="{FF2B5EF4-FFF2-40B4-BE49-F238E27FC236}">
                  <a16:creationId xmlns:a16="http://schemas.microsoft.com/office/drawing/2014/main" id="{C873EB23-3253-994A-8780-488B20E3BA9B}"/>
                </a:ext>
              </a:extLst>
            </p:cNvPr>
            <p:cNvSpPr/>
            <p:nvPr/>
          </p:nvSpPr>
          <p:spPr>
            <a:xfrm>
              <a:off x="4143958" y="2716500"/>
              <a:ext cx="521938" cy="477400"/>
            </a:xfrm>
            <a:custGeom>
              <a:avLst/>
              <a:gdLst/>
              <a:ahLst/>
              <a:cxnLst/>
              <a:rect l="l" t="t" r="r" b="b"/>
              <a:pathLst>
                <a:path w="3668" h="3355" extrusionOk="0">
                  <a:moveTo>
                    <a:pt x="3359" y="1"/>
                  </a:moveTo>
                  <a:lnTo>
                    <a:pt x="1" y="3355"/>
                  </a:lnTo>
                  <a:lnTo>
                    <a:pt x="312" y="3355"/>
                  </a:lnTo>
                  <a:lnTo>
                    <a:pt x="3667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454;p34">
              <a:extLst>
                <a:ext uri="{FF2B5EF4-FFF2-40B4-BE49-F238E27FC236}">
                  <a16:creationId xmlns:a16="http://schemas.microsoft.com/office/drawing/2014/main" id="{8E055221-929C-5241-8FA5-AB4D8166B1AA}"/>
                </a:ext>
              </a:extLst>
            </p:cNvPr>
            <p:cNvSpPr/>
            <p:nvPr/>
          </p:nvSpPr>
          <p:spPr>
            <a:xfrm>
              <a:off x="4307882" y="2716500"/>
              <a:ext cx="521796" cy="477400"/>
            </a:xfrm>
            <a:custGeom>
              <a:avLst/>
              <a:gdLst/>
              <a:ahLst/>
              <a:cxnLst/>
              <a:rect l="l" t="t" r="r" b="b"/>
              <a:pathLst>
                <a:path w="3667" h="3355" extrusionOk="0">
                  <a:moveTo>
                    <a:pt x="3355" y="1"/>
                  </a:moveTo>
                  <a:lnTo>
                    <a:pt x="1" y="3355"/>
                  </a:lnTo>
                  <a:lnTo>
                    <a:pt x="312" y="3355"/>
                  </a:lnTo>
                  <a:lnTo>
                    <a:pt x="3667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455;p34">
              <a:extLst>
                <a:ext uri="{FF2B5EF4-FFF2-40B4-BE49-F238E27FC236}">
                  <a16:creationId xmlns:a16="http://schemas.microsoft.com/office/drawing/2014/main" id="{B76E98D9-B1FA-4D4E-88CE-1E5A143BF06E}"/>
                </a:ext>
              </a:extLst>
            </p:cNvPr>
            <p:cNvSpPr/>
            <p:nvPr/>
          </p:nvSpPr>
          <p:spPr>
            <a:xfrm>
              <a:off x="4471806" y="2716500"/>
              <a:ext cx="521796" cy="477400"/>
            </a:xfrm>
            <a:custGeom>
              <a:avLst/>
              <a:gdLst/>
              <a:ahLst/>
              <a:cxnLst/>
              <a:rect l="l" t="t" r="r" b="b"/>
              <a:pathLst>
                <a:path w="3667" h="3355" extrusionOk="0">
                  <a:moveTo>
                    <a:pt x="3355" y="1"/>
                  </a:moveTo>
                  <a:lnTo>
                    <a:pt x="1" y="3355"/>
                  </a:lnTo>
                  <a:lnTo>
                    <a:pt x="308" y="3355"/>
                  </a:lnTo>
                  <a:lnTo>
                    <a:pt x="3667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456;p34">
              <a:extLst>
                <a:ext uri="{FF2B5EF4-FFF2-40B4-BE49-F238E27FC236}">
                  <a16:creationId xmlns:a16="http://schemas.microsoft.com/office/drawing/2014/main" id="{38C1EDD2-8725-DB43-B930-23035C4FE919}"/>
                </a:ext>
              </a:extLst>
            </p:cNvPr>
            <p:cNvSpPr/>
            <p:nvPr/>
          </p:nvSpPr>
          <p:spPr>
            <a:xfrm>
              <a:off x="4635303" y="2716500"/>
              <a:ext cx="522223" cy="477400"/>
            </a:xfrm>
            <a:custGeom>
              <a:avLst/>
              <a:gdLst/>
              <a:ahLst/>
              <a:cxnLst/>
              <a:rect l="l" t="t" r="r" b="b"/>
              <a:pathLst>
                <a:path w="3670" h="3355" extrusionOk="0">
                  <a:moveTo>
                    <a:pt x="3358" y="1"/>
                  </a:moveTo>
                  <a:lnTo>
                    <a:pt x="0" y="3355"/>
                  </a:lnTo>
                  <a:lnTo>
                    <a:pt x="311" y="3355"/>
                  </a:lnTo>
                  <a:lnTo>
                    <a:pt x="3670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457;p34">
              <a:extLst>
                <a:ext uri="{FF2B5EF4-FFF2-40B4-BE49-F238E27FC236}">
                  <a16:creationId xmlns:a16="http://schemas.microsoft.com/office/drawing/2014/main" id="{FB2CECA8-3A5C-4044-807A-CC871BF9823C}"/>
                </a:ext>
              </a:extLst>
            </p:cNvPr>
            <p:cNvSpPr/>
            <p:nvPr/>
          </p:nvSpPr>
          <p:spPr>
            <a:xfrm>
              <a:off x="4799226" y="2716500"/>
              <a:ext cx="521796" cy="477400"/>
            </a:xfrm>
            <a:custGeom>
              <a:avLst/>
              <a:gdLst/>
              <a:ahLst/>
              <a:cxnLst/>
              <a:rect l="l" t="t" r="r" b="b"/>
              <a:pathLst>
                <a:path w="3667" h="3355" extrusionOk="0">
                  <a:moveTo>
                    <a:pt x="3358" y="1"/>
                  </a:moveTo>
                  <a:lnTo>
                    <a:pt x="0" y="3355"/>
                  </a:lnTo>
                  <a:lnTo>
                    <a:pt x="311" y="3355"/>
                  </a:lnTo>
                  <a:lnTo>
                    <a:pt x="3666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458;p34">
              <a:extLst>
                <a:ext uri="{FF2B5EF4-FFF2-40B4-BE49-F238E27FC236}">
                  <a16:creationId xmlns:a16="http://schemas.microsoft.com/office/drawing/2014/main" id="{3D6FD359-B472-2841-BC98-73202659A077}"/>
                </a:ext>
              </a:extLst>
            </p:cNvPr>
            <p:cNvSpPr/>
            <p:nvPr/>
          </p:nvSpPr>
          <p:spPr>
            <a:xfrm>
              <a:off x="4963008" y="2716500"/>
              <a:ext cx="521938" cy="477400"/>
            </a:xfrm>
            <a:custGeom>
              <a:avLst/>
              <a:gdLst/>
              <a:ahLst/>
              <a:cxnLst/>
              <a:rect l="l" t="t" r="r" b="b"/>
              <a:pathLst>
                <a:path w="3668" h="3355" extrusionOk="0">
                  <a:moveTo>
                    <a:pt x="3358" y="1"/>
                  </a:moveTo>
                  <a:lnTo>
                    <a:pt x="1" y="3355"/>
                  </a:lnTo>
                  <a:lnTo>
                    <a:pt x="312" y="3355"/>
                  </a:lnTo>
                  <a:lnTo>
                    <a:pt x="3667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459;p34">
              <a:extLst>
                <a:ext uri="{FF2B5EF4-FFF2-40B4-BE49-F238E27FC236}">
                  <a16:creationId xmlns:a16="http://schemas.microsoft.com/office/drawing/2014/main" id="{1AF66783-1FBD-7240-B287-EDA5F88A9EFA}"/>
                </a:ext>
              </a:extLst>
            </p:cNvPr>
            <p:cNvSpPr/>
            <p:nvPr/>
          </p:nvSpPr>
          <p:spPr>
            <a:xfrm>
              <a:off x="5126932" y="2716500"/>
              <a:ext cx="521796" cy="477400"/>
            </a:xfrm>
            <a:custGeom>
              <a:avLst/>
              <a:gdLst/>
              <a:ahLst/>
              <a:cxnLst/>
              <a:rect l="l" t="t" r="r" b="b"/>
              <a:pathLst>
                <a:path w="3667" h="3355" extrusionOk="0">
                  <a:moveTo>
                    <a:pt x="3355" y="1"/>
                  </a:moveTo>
                  <a:lnTo>
                    <a:pt x="1" y="3355"/>
                  </a:lnTo>
                  <a:lnTo>
                    <a:pt x="309" y="3355"/>
                  </a:lnTo>
                  <a:lnTo>
                    <a:pt x="3667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460;p34">
              <a:extLst>
                <a:ext uri="{FF2B5EF4-FFF2-40B4-BE49-F238E27FC236}">
                  <a16:creationId xmlns:a16="http://schemas.microsoft.com/office/drawing/2014/main" id="{76749EA8-9278-0545-B7B5-6859FE68A1B9}"/>
                </a:ext>
              </a:extLst>
            </p:cNvPr>
            <p:cNvSpPr/>
            <p:nvPr/>
          </p:nvSpPr>
          <p:spPr>
            <a:xfrm>
              <a:off x="5290429" y="2716500"/>
              <a:ext cx="522223" cy="477400"/>
            </a:xfrm>
            <a:custGeom>
              <a:avLst/>
              <a:gdLst/>
              <a:ahLst/>
              <a:cxnLst/>
              <a:rect l="l" t="t" r="r" b="b"/>
              <a:pathLst>
                <a:path w="3670" h="3355" extrusionOk="0">
                  <a:moveTo>
                    <a:pt x="3358" y="1"/>
                  </a:moveTo>
                  <a:lnTo>
                    <a:pt x="0" y="3355"/>
                  </a:lnTo>
                  <a:lnTo>
                    <a:pt x="312" y="3355"/>
                  </a:lnTo>
                  <a:lnTo>
                    <a:pt x="3670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461;p34">
              <a:extLst>
                <a:ext uri="{FF2B5EF4-FFF2-40B4-BE49-F238E27FC236}">
                  <a16:creationId xmlns:a16="http://schemas.microsoft.com/office/drawing/2014/main" id="{7AB1090B-58C6-EA49-9778-5695894076A6}"/>
                </a:ext>
              </a:extLst>
            </p:cNvPr>
            <p:cNvSpPr/>
            <p:nvPr/>
          </p:nvSpPr>
          <p:spPr>
            <a:xfrm>
              <a:off x="5454353" y="2716500"/>
              <a:ext cx="521653" cy="477400"/>
            </a:xfrm>
            <a:custGeom>
              <a:avLst/>
              <a:gdLst/>
              <a:ahLst/>
              <a:cxnLst/>
              <a:rect l="l" t="t" r="r" b="b"/>
              <a:pathLst>
                <a:path w="3666" h="3355" extrusionOk="0">
                  <a:moveTo>
                    <a:pt x="3358" y="1"/>
                  </a:moveTo>
                  <a:lnTo>
                    <a:pt x="0" y="3355"/>
                  </a:lnTo>
                  <a:lnTo>
                    <a:pt x="311" y="3355"/>
                  </a:lnTo>
                  <a:lnTo>
                    <a:pt x="3665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1462;p34">
              <a:extLst>
                <a:ext uri="{FF2B5EF4-FFF2-40B4-BE49-F238E27FC236}">
                  <a16:creationId xmlns:a16="http://schemas.microsoft.com/office/drawing/2014/main" id="{D7254C5A-ED81-B345-81AB-10FC9F6C4F56}"/>
                </a:ext>
              </a:extLst>
            </p:cNvPr>
            <p:cNvSpPr/>
            <p:nvPr/>
          </p:nvSpPr>
          <p:spPr>
            <a:xfrm>
              <a:off x="5618277" y="2716500"/>
              <a:ext cx="521653" cy="477400"/>
            </a:xfrm>
            <a:custGeom>
              <a:avLst/>
              <a:gdLst/>
              <a:ahLst/>
              <a:cxnLst/>
              <a:rect l="l" t="t" r="r" b="b"/>
              <a:pathLst>
                <a:path w="3666" h="3355" extrusionOk="0">
                  <a:moveTo>
                    <a:pt x="3358" y="1"/>
                  </a:moveTo>
                  <a:lnTo>
                    <a:pt x="0" y="3355"/>
                  </a:lnTo>
                  <a:lnTo>
                    <a:pt x="311" y="3355"/>
                  </a:lnTo>
                  <a:lnTo>
                    <a:pt x="3665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1463;p34">
              <a:extLst>
                <a:ext uri="{FF2B5EF4-FFF2-40B4-BE49-F238E27FC236}">
                  <a16:creationId xmlns:a16="http://schemas.microsoft.com/office/drawing/2014/main" id="{02200B51-39B9-1E4D-88C2-8746C28B4635}"/>
                </a:ext>
              </a:extLst>
            </p:cNvPr>
            <p:cNvSpPr/>
            <p:nvPr/>
          </p:nvSpPr>
          <p:spPr>
            <a:xfrm>
              <a:off x="5782201" y="2716500"/>
              <a:ext cx="521653" cy="477400"/>
            </a:xfrm>
            <a:custGeom>
              <a:avLst/>
              <a:gdLst/>
              <a:ahLst/>
              <a:cxnLst/>
              <a:rect l="l" t="t" r="r" b="b"/>
              <a:pathLst>
                <a:path w="3666" h="3355" extrusionOk="0">
                  <a:moveTo>
                    <a:pt x="3354" y="1"/>
                  </a:moveTo>
                  <a:lnTo>
                    <a:pt x="0" y="3355"/>
                  </a:lnTo>
                  <a:lnTo>
                    <a:pt x="308" y="3355"/>
                  </a:lnTo>
                  <a:lnTo>
                    <a:pt x="3665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1464;p34">
              <a:extLst>
                <a:ext uri="{FF2B5EF4-FFF2-40B4-BE49-F238E27FC236}">
                  <a16:creationId xmlns:a16="http://schemas.microsoft.com/office/drawing/2014/main" id="{3F3B2F35-1979-D045-B64B-1DB171F02793}"/>
                </a:ext>
              </a:extLst>
            </p:cNvPr>
            <p:cNvSpPr/>
            <p:nvPr/>
          </p:nvSpPr>
          <p:spPr>
            <a:xfrm>
              <a:off x="5945982" y="2716500"/>
              <a:ext cx="521796" cy="477400"/>
            </a:xfrm>
            <a:custGeom>
              <a:avLst/>
              <a:gdLst/>
              <a:ahLst/>
              <a:cxnLst/>
              <a:rect l="l" t="t" r="r" b="b"/>
              <a:pathLst>
                <a:path w="3667" h="3355" extrusionOk="0">
                  <a:moveTo>
                    <a:pt x="3355" y="1"/>
                  </a:moveTo>
                  <a:lnTo>
                    <a:pt x="1" y="3355"/>
                  </a:lnTo>
                  <a:lnTo>
                    <a:pt x="309" y="3355"/>
                  </a:lnTo>
                  <a:lnTo>
                    <a:pt x="3666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1465;p34">
              <a:extLst>
                <a:ext uri="{FF2B5EF4-FFF2-40B4-BE49-F238E27FC236}">
                  <a16:creationId xmlns:a16="http://schemas.microsoft.com/office/drawing/2014/main" id="{216E717B-2075-384B-B85D-DF0D5E3316EF}"/>
                </a:ext>
              </a:extLst>
            </p:cNvPr>
            <p:cNvSpPr/>
            <p:nvPr/>
          </p:nvSpPr>
          <p:spPr>
            <a:xfrm>
              <a:off x="6109479" y="2716500"/>
              <a:ext cx="521653" cy="477400"/>
            </a:xfrm>
            <a:custGeom>
              <a:avLst/>
              <a:gdLst/>
              <a:ahLst/>
              <a:cxnLst/>
              <a:rect l="l" t="t" r="r" b="b"/>
              <a:pathLst>
                <a:path w="3666" h="3355" extrusionOk="0">
                  <a:moveTo>
                    <a:pt x="3358" y="1"/>
                  </a:moveTo>
                  <a:lnTo>
                    <a:pt x="0" y="3355"/>
                  </a:lnTo>
                  <a:lnTo>
                    <a:pt x="312" y="3355"/>
                  </a:lnTo>
                  <a:lnTo>
                    <a:pt x="3666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1466;p34">
              <a:extLst>
                <a:ext uri="{FF2B5EF4-FFF2-40B4-BE49-F238E27FC236}">
                  <a16:creationId xmlns:a16="http://schemas.microsoft.com/office/drawing/2014/main" id="{8FA398F5-C818-A74B-9482-6B44EA017DB2}"/>
                </a:ext>
              </a:extLst>
            </p:cNvPr>
            <p:cNvSpPr/>
            <p:nvPr/>
          </p:nvSpPr>
          <p:spPr>
            <a:xfrm>
              <a:off x="6273403" y="2716500"/>
              <a:ext cx="521653" cy="477400"/>
            </a:xfrm>
            <a:custGeom>
              <a:avLst/>
              <a:gdLst/>
              <a:ahLst/>
              <a:cxnLst/>
              <a:rect l="l" t="t" r="r" b="b"/>
              <a:pathLst>
                <a:path w="3666" h="3355" extrusionOk="0">
                  <a:moveTo>
                    <a:pt x="3358" y="1"/>
                  </a:moveTo>
                  <a:lnTo>
                    <a:pt x="0" y="3355"/>
                  </a:lnTo>
                  <a:lnTo>
                    <a:pt x="312" y="3355"/>
                  </a:lnTo>
                  <a:lnTo>
                    <a:pt x="3666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1467;p34">
              <a:extLst>
                <a:ext uri="{FF2B5EF4-FFF2-40B4-BE49-F238E27FC236}">
                  <a16:creationId xmlns:a16="http://schemas.microsoft.com/office/drawing/2014/main" id="{2525CF1E-356C-6042-8858-DAC2466E70F9}"/>
                </a:ext>
              </a:extLst>
            </p:cNvPr>
            <p:cNvSpPr/>
            <p:nvPr/>
          </p:nvSpPr>
          <p:spPr>
            <a:xfrm>
              <a:off x="6437327" y="2716500"/>
              <a:ext cx="521653" cy="477400"/>
            </a:xfrm>
            <a:custGeom>
              <a:avLst/>
              <a:gdLst/>
              <a:ahLst/>
              <a:cxnLst/>
              <a:rect l="l" t="t" r="r" b="b"/>
              <a:pathLst>
                <a:path w="3666" h="3355" extrusionOk="0">
                  <a:moveTo>
                    <a:pt x="3354" y="1"/>
                  </a:moveTo>
                  <a:lnTo>
                    <a:pt x="0" y="3355"/>
                  </a:lnTo>
                  <a:lnTo>
                    <a:pt x="308" y="3355"/>
                  </a:lnTo>
                  <a:lnTo>
                    <a:pt x="3665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1468;p34">
              <a:extLst>
                <a:ext uri="{FF2B5EF4-FFF2-40B4-BE49-F238E27FC236}">
                  <a16:creationId xmlns:a16="http://schemas.microsoft.com/office/drawing/2014/main" id="{CDD583C4-E8E7-7A45-B397-ED748CD0CF65}"/>
                </a:ext>
              </a:extLst>
            </p:cNvPr>
            <p:cNvSpPr/>
            <p:nvPr/>
          </p:nvSpPr>
          <p:spPr>
            <a:xfrm>
              <a:off x="6601251" y="2716500"/>
              <a:ext cx="521653" cy="477400"/>
            </a:xfrm>
            <a:custGeom>
              <a:avLst/>
              <a:gdLst/>
              <a:ahLst/>
              <a:cxnLst/>
              <a:rect l="l" t="t" r="r" b="b"/>
              <a:pathLst>
                <a:path w="3666" h="3355" extrusionOk="0">
                  <a:moveTo>
                    <a:pt x="3354" y="1"/>
                  </a:moveTo>
                  <a:lnTo>
                    <a:pt x="0" y="3355"/>
                  </a:lnTo>
                  <a:lnTo>
                    <a:pt x="308" y="3355"/>
                  </a:lnTo>
                  <a:lnTo>
                    <a:pt x="3665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1469;p34">
              <a:extLst>
                <a:ext uri="{FF2B5EF4-FFF2-40B4-BE49-F238E27FC236}">
                  <a16:creationId xmlns:a16="http://schemas.microsoft.com/office/drawing/2014/main" id="{FCEE0AE6-4B82-6A4D-9661-079549699E5E}"/>
                </a:ext>
              </a:extLst>
            </p:cNvPr>
            <p:cNvSpPr/>
            <p:nvPr/>
          </p:nvSpPr>
          <p:spPr>
            <a:xfrm>
              <a:off x="6764463" y="2716500"/>
              <a:ext cx="522365" cy="477400"/>
            </a:xfrm>
            <a:custGeom>
              <a:avLst/>
              <a:gdLst/>
              <a:ahLst/>
              <a:cxnLst/>
              <a:rect l="l" t="t" r="r" b="b"/>
              <a:pathLst>
                <a:path w="3671" h="3355" extrusionOk="0">
                  <a:moveTo>
                    <a:pt x="3359" y="1"/>
                  </a:moveTo>
                  <a:lnTo>
                    <a:pt x="1" y="3355"/>
                  </a:lnTo>
                  <a:lnTo>
                    <a:pt x="313" y="3355"/>
                  </a:lnTo>
                  <a:lnTo>
                    <a:pt x="3670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1470;p34">
              <a:extLst>
                <a:ext uri="{FF2B5EF4-FFF2-40B4-BE49-F238E27FC236}">
                  <a16:creationId xmlns:a16="http://schemas.microsoft.com/office/drawing/2014/main" id="{4F3C41AB-E9E5-DB4E-8557-08EAD1BF36D1}"/>
                </a:ext>
              </a:extLst>
            </p:cNvPr>
            <p:cNvSpPr/>
            <p:nvPr/>
          </p:nvSpPr>
          <p:spPr>
            <a:xfrm>
              <a:off x="6928387" y="2716500"/>
              <a:ext cx="521796" cy="477400"/>
            </a:xfrm>
            <a:custGeom>
              <a:avLst/>
              <a:gdLst/>
              <a:ahLst/>
              <a:cxnLst/>
              <a:rect l="l" t="t" r="r" b="b"/>
              <a:pathLst>
                <a:path w="3667" h="3355" extrusionOk="0">
                  <a:moveTo>
                    <a:pt x="3359" y="1"/>
                  </a:moveTo>
                  <a:lnTo>
                    <a:pt x="1" y="3355"/>
                  </a:lnTo>
                  <a:lnTo>
                    <a:pt x="313" y="3355"/>
                  </a:lnTo>
                  <a:lnTo>
                    <a:pt x="3667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1471;p34">
              <a:extLst>
                <a:ext uri="{FF2B5EF4-FFF2-40B4-BE49-F238E27FC236}">
                  <a16:creationId xmlns:a16="http://schemas.microsoft.com/office/drawing/2014/main" id="{683EFD04-A061-D44D-936B-69A78E432EB1}"/>
                </a:ext>
              </a:extLst>
            </p:cNvPr>
            <p:cNvSpPr/>
            <p:nvPr/>
          </p:nvSpPr>
          <p:spPr>
            <a:xfrm>
              <a:off x="7092311" y="2716500"/>
              <a:ext cx="491914" cy="477400"/>
            </a:xfrm>
            <a:custGeom>
              <a:avLst/>
              <a:gdLst/>
              <a:ahLst/>
              <a:cxnLst/>
              <a:rect l="l" t="t" r="r" b="b"/>
              <a:pathLst>
                <a:path w="3457" h="3355" extrusionOk="0">
                  <a:moveTo>
                    <a:pt x="3355" y="1"/>
                  </a:moveTo>
                  <a:lnTo>
                    <a:pt x="1" y="3355"/>
                  </a:lnTo>
                  <a:lnTo>
                    <a:pt x="309" y="3355"/>
                  </a:lnTo>
                  <a:lnTo>
                    <a:pt x="3456" y="210"/>
                  </a:lnTo>
                  <a:lnTo>
                    <a:pt x="3456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1472;p34">
              <a:extLst>
                <a:ext uri="{FF2B5EF4-FFF2-40B4-BE49-F238E27FC236}">
                  <a16:creationId xmlns:a16="http://schemas.microsoft.com/office/drawing/2014/main" id="{75EEEB18-FD3F-424E-9493-9AD7B782F0E6}"/>
                </a:ext>
              </a:extLst>
            </p:cNvPr>
            <p:cNvSpPr/>
            <p:nvPr/>
          </p:nvSpPr>
          <p:spPr>
            <a:xfrm>
              <a:off x="7256235" y="2865910"/>
              <a:ext cx="327990" cy="327990"/>
            </a:xfrm>
            <a:custGeom>
              <a:avLst/>
              <a:gdLst/>
              <a:ahLst/>
              <a:cxnLst/>
              <a:rect l="l" t="t" r="r" b="b"/>
              <a:pathLst>
                <a:path w="2305" h="2305" extrusionOk="0">
                  <a:moveTo>
                    <a:pt x="2304" y="1"/>
                  </a:moveTo>
                  <a:lnTo>
                    <a:pt x="0" y="2305"/>
                  </a:lnTo>
                  <a:lnTo>
                    <a:pt x="309" y="2305"/>
                  </a:lnTo>
                  <a:lnTo>
                    <a:pt x="2304" y="312"/>
                  </a:lnTo>
                  <a:lnTo>
                    <a:pt x="2304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1473;p34">
              <a:extLst>
                <a:ext uri="{FF2B5EF4-FFF2-40B4-BE49-F238E27FC236}">
                  <a16:creationId xmlns:a16="http://schemas.microsoft.com/office/drawing/2014/main" id="{48E2DBB0-1E51-0C4A-9C06-FDA3E0902C3D}"/>
                </a:ext>
              </a:extLst>
            </p:cNvPr>
            <p:cNvSpPr/>
            <p:nvPr/>
          </p:nvSpPr>
          <p:spPr>
            <a:xfrm>
              <a:off x="7419590" y="3029834"/>
              <a:ext cx="164635" cy="164066"/>
            </a:xfrm>
            <a:custGeom>
              <a:avLst/>
              <a:gdLst/>
              <a:ahLst/>
              <a:cxnLst/>
              <a:rect l="l" t="t" r="r" b="b"/>
              <a:pathLst>
                <a:path w="1157" h="1153" extrusionOk="0">
                  <a:moveTo>
                    <a:pt x="1156" y="1"/>
                  </a:moveTo>
                  <a:lnTo>
                    <a:pt x="1" y="1153"/>
                  </a:lnTo>
                  <a:lnTo>
                    <a:pt x="313" y="1153"/>
                  </a:lnTo>
                  <a:lnTo>
                    <a:pt x="1156" y="312"/>
                  </a:lnTo>
                  <a:lnTo>
                    <a:pt x="1156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1474;p34">
              <a:extLst>
                <a:ext uri="{FF2B5EF4-FFF2-40B4-BE49-F238E27FC236}">
                  <a16:creationId xmlns:a16="http://schemas.microsoft.com/office/drawing/2014/main" id="{BB3F8F84-2ED8-5A4B-812D-4EA696BBD6E0}"/>
                </a:ext>
              </a:extLst>
            </p:cNvPr>
            <p:cNvSpPr/>
            <p:nvPr/>
          </p:nvSpPr>
          <p:spPr>
            <a:xfrm>
              <a:off x="7583514" y="3193758"/>
              <a:ext cx="711" cy="142"/>
            </a:xfrm>
            <a:custGeom>
              <a:avLst/>
              <a:gdLst/>
              <a:ahLst/>
              <a:cxnLst/>
              <a:rect l="l" t="t" r="r" b="b"/>
              <a:pathLst>
                <a:path w="5" h="1" extrusionOk="0">
                  <a:moveTo>
                    <a:pt x="4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67" name="Image 66">
            <a:extLst>
              <a:ext uri="{FF2B5EF4-FFF2-40B4-BE49-F238E27FC236}">
                <a16:creationId xmlns:a16="http://schemas.microsoft.com/office/drawing/2014/main" id="{234F3D13-F488-AB46-9FE2-A66C2B60F9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8879" r="10101"/>
          <a:stretch/>
        </p:blipFill>
        <p:spPr>
          <a:xfrm>
            <a:off x="4413371" y="302214"/>
            <a:ext cx="4446633" cy="4539072"/>
          </a:xfrm>
          <a:prstGeom prst="rect">
            <a:avLst/>
          </a:prstGeom>
        </p:spPr>
      </p:pic>
      <p:sp>
        <p:nvSpPr>
          <p:cNvPr id="68" name="Google Shape;366;p13">
            <a:extLst>
              <a:ext uri="{FF2B5EF4-FFF2-40B4-BE49-F238E27FC236}">
                <a16:creationId xmlns:a16="http://schemas.microsoft.com/office/drawing/2014/main" id="{6A5617E4-9655-3943-BDDF-FCB67475E461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 flipH="1">
            <a:off x="1176899" y="3292525"/>
            <a:ext cx="3276655" cy="7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Barlow Semi Condensed"/>
              <a:buNone/>
              <a:defRPr spc="300">
                <a:solidFill>
                  <a:srgbClr val="191D59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Barlow Semi Condense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365;p13">
            <a:extLst>
              <a:ext uri="{FF2B5EF4-FFF2-40B4-BE49-F238E27FC236}">
                <a16:creationId xmlns:a16="http://schemas.microsoft.com/office/drawing/2014/main" id="{0F60E517-9505-934F-80D7-4D8FA8E9F502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 flipH="1">
            <a:off x="1176900" y="1510225"/>
            <a:ext cx="6717600" cy="17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>
                <a:solidFill>
                  <a:srgbClr val="191D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 lang="fr-FR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Fjalla One"/>
              <a:buNone/>
              <a:defRPr sz="2800">
                <a:solidFill>
                  <a:srgbClr val="434343"/>
                </a:solidFill>
                <a:latin typeface="Fjalla One"/>
                <a:ea typeface="Fjalla One"/>
                <a:cs typeface="Fjalla One"/>
                <a:sym typeface="Fjall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Fjalla One"/>
              <a:buNone/>
              <a:defRPr sz="2800">
                <a:solidFill>
                  <a:srgbClr val="434343"/>
                </a:solidFill>
                <a:latin typeface="Fjalla One"/>
                <a:ea typeface="Fjalla One"/>
                <a:cs typeface="Fjalla One"/>
                <a:sym typeface="Fjall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Fjalla One"/>
              <a:buNone/>
              <a:defRPr sz="2800">
                <a:solidFill>
                  <a:srgbClr val="434343"/>
                </a:solidFill>
                <a:latin typeface="Fjalla One"/>
                <a:ea typeface="Fjalla One"/>
                <a:cs typeface="Fjalla One"/>
                <a:sym typeface="Fjall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Fjalla One"/>
              <a:buNone/>
              <a:defRPr sz="2800">
                <a:solidFill>
                  <a:srgbClr val="434343"/>
                </a:solidFill>
                <a:latin typeface="Fjalla One"/>
                <a:ea typeface="Fjalla One"/>
                <a:cs typeface="Fjalla One"/>
                <a:sym typeface="Fjall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Fjalla One"/>
              <a:buNone/>
              <a:defRPr sz="2800">
                <a:solidFill>
                  <a:srgbClr val="434343"/>
                </a:solidFill>
                <a:latin typeface="Fjalla One"/>
                <a:ea typeface="Fjalla One"/>
                <a:cs typeface="Fjalla One"/>
                <a:sym typeface="Fjall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Fjalla One"/>
              <a:buNone/>
              <a:defRPr sz="2800">
                <a:solidFill>
                  <a:srgbClr val="434343"/>
                </a:solidFill>
                <a:latin typeface="Fjalla One"/>
                <a:ea typeface="Fjalla One"/>
                <a:cs typeface="Fjalla One"/>
                <a:sym typeface="Fjall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Fjalla One"/>
              <a:buNone/>
              <a:defRPr sz="2800">
                <a:solidFill>
                  <a:srgbClr val="434343"/>
                </a:solidFill>
                <a:latin typeface="Fjalla One"/>
                <a:ea typeface="Fjalla One"/>
                <a:cs typeface="Fjalla One"/>
                <a:sym typeface="Fjall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Fjalla One"/>
              <a:buNone/>
              <a:defRPr sz="2800">
                <a:solidFill>
                  <a:srgbClr val="434343"/>
                </a:solidFill>
                <a:latin typeface="Fjalla One"/>
                <a:ea typeface="Fjalla One"/>
                <a:cs typeface="Fjalla One"/>
                <a:sym typeface="Fjall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Fjalla One"/>
              <a:buNone/>
              <a:defRPr sz="2800">
                <a:solidFill>
                  <a:srgbClr val="434343"/>
                </a:solidFill>
                <a:latin typeface="Fjalla One"/>
                <a:ea typeface="Fjalla One"/>
                <a:cs typeface="Fjalla One"/>
                <a:sym typeface="Fjall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Inconsolata"/>
              <a:buChar char="●"/>
              <a:defRPr sz="1200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1pPr>
            <a:lvl2pPr marL="914400" lvl="1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Inconsolata"/>
              <a:buChar char="○"/>
              <a:defRPr sz="1200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2pPr>
            <a:lvl3pPr marL="1371600" lvl="2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Inconsolata"/>
              <a:buChar char="■"/>
              <a:defRPr sz="1200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3pPr>
            <a:lvl4pPr marL="1828800" lvl="3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Inconsolata"/>
              <a:buChar char="●"/>
              <a:defRPr sz="1200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4pPr>
            <a:lvl5pPr marL="2286000" lvl="4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Inconsolata"/>
              <a:buChar char="○"/>
              <a:defRPr sz="1200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5pPr>
            <a:lvl6pPr marL="2743200" lvl="5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Inconsolata"/>
              <a:buChar char="■"/>
              <a:defRPr sz="1200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6pPr>
            <a:lvl7pPr marL="3200400" lvl="6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Inconsolata"/>
              <a:buChar char="●"/>
              <a:defRPr sz="1200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7pPr>
            <a:lvl8pPr marL="3657600" lvl="7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Inconsolata"/>
              <a:buChar char="○"/>
              <a:defRPr sz="1200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8pPr>
            <a:lvl9pPr marL="4114800" lvl="8" indent="-30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Inconsolata"/>
              <a:buChar char="■"/>
              <a:defRPr sz="1200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buNone/>
              <a:defRPr sz="1000">
                <a:solidFill>
                  <a:srgbClr val="191D59"/>
                </a:solidFill>
                <a:latin typeface="Arial" panose="020B0604020202020204" pitchFamily="34" charset="0"/>
                <a:ea typeface="Roboto Slab Regular"/>
                <a:cs typeface="Arial" panose="020B0604020202020204" pitchFamily="34" charset="0"/>
                <a:sym typeface="Roboto Slab Regular"/>
              </a:defRPr>
            </a:lvl1pPr>
            <a:lvl2pPr lvl="1" algn="r" rtl="0">
              <a:buNone/>
              <a:defRPr sz="1300">
                <a:solidFill>
                  <a:srgbClr val="666666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2pPr>
            <a:lvl3pPr lvl="2" algn="r" rtl="0">
              <a:buNone/>
              <a:defRPr sz="1300">
                <a:solidFill>
                  <a:srgbClr val="666666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3pPr>
            <a:lvl4pPr lvl="3" algn="r" rtl="0">
              <a:buNone/>
              <a:defRPr sz="1300">
                <a:solidFill>
                  <a:srgbClr val="666666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4pPr>
            <a:lvl5pPr lvl="4" algn="r" rtl="0">
              <a:buNone/>
              <a:defRPr sz="1300">
                <a:solidFill>
                  <a:srgbClr val="666666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5pPr>
            <a:lvl6pPr lvl="5" algn="r" rtl="0">
              <a:buNone/>
              <a:defRPr sz="1300">
                <a:solidFill>
                  <a:srgbClr val="666666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6pPr>
            <a:lvl7pPr lvl="6" algn="r" rtl="0">
              <a:buNone/>
              <a:defRPr sz="1300">
                <a:solidFill>
                  <a:srgbClr val="666666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7pPr>
            <a:lvl8pPr lvl="7" algn="r" rtl="0">
              <a:buNone/>
              <a:defRPr sz="1300">
                <a:solidFill>
                  <a:srgbClr val="666666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8pPr>
            <a:lvl9pPr lvl="8" algn="r" rtl="0">
              <a:buNone/>
              <a:defRPr sz="1300">
                <a:solidFill>
                  <a:srgbClr val="666666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9pPr>
          </a:lstStyle>
          <a:p>
            <a:fld id="{00000000-1234-1234-1234-123412341234}" type="slidenum">
              <a:rPr lang="fr-FR"/>
              <a:pPr/>
              <a:t>‹N°›</a:t>
            </a:fld>
            <a:endParaRPr lang="fr-FR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61" r:id="rId2"/>
    <p:sldLayoutId id="2147483667" r:id="rId3"/>
    <p:sldLayoutId id="2147483669" r:id="rId4"/>
    <p:sldLayoutId id="2147483668" r:id="rId5"/>
    <p:sldLayoutId id="2147483666" r:id="rId6"/>
    <p:sldLayoutId id="2147483659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ous-titre 1">
            <a:extLst>
              <a:ext uri="{FF2B5EF4-FFF2-40B4-BE49-F238E27FC236}">
                <a16:creationId xmlns:a16="http://schemas.microsoft.com/office/drawing/2014/main" id="{0B05E281-9DE1-2E43-9531-856282128F2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ED0BC88B-3409-BC47-A4C5-4CAE40BC3B7F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1</a:t>
            </a:fld>
            <a:endParaRPr lang="fr-FR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91688C12-D1B4-224A-9661-0879F7B1B2EA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05099C29-04D3-0E45-B021-9890470935A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79971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359B6C95-3BBE-6F40-9C9E-B16CC0163BAB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10</a:t>
            </a:fld>
            <a:endParaRPr lang="fr-FR"/>
          </a:p>
        </p:txBody>
      </p:sp>
      <p:sp>
        <p:nvSpPr>
          <p:cNvPr id="22" name="Espace réservé du contenu 21">
            <a:extLst>
              <a:ext uri="{FF2B5EF4-FFF2-40B4-BE49-F238E27FC236}">
                <a16:creationId xmlns:a16="http://schemas.microsoft.com/office/drawing/2014/main" id="{3CE52C16-98E7-9D4A-98D3-4BBA226E7B19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Google Shape;269;p35">
            <a:extLst>
              <a:ext uri="{FF2B5EF4-FFF2-40B4-BE49-F238E27FC236}">
                <a16:creationId xmlns:a16="http://schemas.microsoft.com/office/drawing/2014/main" id="{38025210-7867-9745-8FFD-D5DE6EF0250B}"/>
              </a:ext>
            </a:extLst>
          </p:cNvPr>
          <p:cNvSpPr txBox="1">
            <a:spLocks/>
          </p:cNvSpPr>
          <p:nvPr/>
        </p:nvSpPr>
        <p:spPr>
          <a:xfrm>
            <a:off x="2061769" y="2362671"/>
            <a:ext cx="1554600" cy="81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schemeClr val="dk1"/>
              </a:buClr>
              <a:buSzPts val="1100"/>
              <a:buNone/>
            </a:pPr>
            <a:r>
              <a:rPr lang="fr-FR" sz="1100" dirty="0">
                <a:solidFill>
                  <a:srgbClr val="191D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Paragraph</a:t>
            </a:r>
          </a:p>
        </p:txBody>
      </p:sp>
      <p:sp>
        <p:nvSpPr>
          <p:cNvPr id="7" name="Google Shape;270;p35">
            <a:extLst>
              <a:ext uri="{FF2B5EF4-FFF2-40B4-BE49-F238E27FC236}">
                <a16:creationId xmlns:a16="http://schemas.microsoft.com/office/drawing/2014/main" id="{6D6EDBFE-3C38-9842-BE3C-87CB977EC739}"/>
              </a:ext>
            </a:extLst>
          </p:cNvPr>
          <p:cNvSpPr txBox="1">
            <a:spLocks/>
          </p:cNvSpPr>
          <p:nvPr/>
        </p:nvSpPr>
        <p:spPr>
          <a:xfrm>
            <a:off x="2061769" y="2045955"/>
            <a:ext cx="1554600" cy="538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" sz="1800" dirty="0">
                <a:latin typeface="Arial" panose="020B0604020202020204" pitchFamily="34" charset="0"/>
                <a:cs typeface="Arial" panose="020B0604020202020204" pitchFamily="34" charset="0"/>
              </a:rPr>
              <a:t>2015</a:t>
            </a:r>
          </a:p>
        </p:txBody>
      </p:sp>
      <p:sp>
        <p:nvSpPr>
          <p:cNvPr id="8" name="Google Shape;272;p35">
            <a:extLst>
              <a:ext uri="{FF2B5EF4-FFF2-40B4-BE49-F238E27FC236}">
                <a16:creationId xmlns:a16="http://schemas.microsoft.com/office/drawing/2014/main" id="{AF71FF95-A907-444B-AD1D-F7F014CE9A85}"/>
              </a:ext>
            </a:extLst>
          </p:cNvPr>
          <p:cNvSpPr txBox="1">
            <a:spLocks/>
          </p:cNvSpPr>
          <p:nvPr/>
        </p:nvSpPr>
        <p:spPr>
          <a:xfrm>
            <a:off x="4366644" y="3341330"/>
            <a:ext cx="1554600" cy="538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" sz="1800">
                <a:latin typeface="Arial" panose="020B0604020202020204" pitchFamily="34" charset="0"/>
                <a:cs typeface="Arial" panose="020B0604020202020204" pitchFamily="34" charset="0"/>
              </a:rPr>
              <a:t>2018</a:t>
            </a:r>
          </a:p>
        </p:txBody>
      </p:sp>
      <p:sp>
        <p:nvSpPr>
          <p:cNvPr id="9" name="Google Shape;273;p35">
            <a:extLst>
              <a:ext uri="{FF2B5EF4-FFF2-40B4-BE49-F238E27FC236}">
                <a16:creationId xmlns:a16="http://schemas.microsoft.com/office/drawing/2014/main" id="{2A23FB35-1B04-CF42-BFC3-35514D7D1C8B}"/>
              </a:ext>
            </a:extLst>
          </p:cNvPr>
          <p:cNvSpPr txBox="1">
            <a:spLocks/>
          </p:cNvSpPr>
          <p:nvPr/>
        </p:nvSpPr>
        <p:spPr>
          <a:xfrm>
            <a:off x="6671519" y="2362671"/>
            <a:ext cx="1554600" cy="81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schemeClr val="dk1"/>
              </a:buClr>
              <a:buSzPts val="1100"/>
              <a:buNone/>
            </a:pPr>
            <a:r>
              <a:rPr lang="fr-FR" sz="1100" dirty="0">
                <a:solidFill>
                  <a:srgbClr val="191D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Paragraph</a:t>
            </a:r>
          </a:p>
          <a:p>
            <a:pPr marL="0" indent="0" algn="ctr">
              <a:buClr>
                <a:schemeClr val="dk1"/>
              </a:buClr>
              <a:buSzPts val="1100"/>
              <a:buNone/>
            </a:pPr>
            <a:endParaRPr lang="fr-FR" sz="1100" dirty="0">
              <a:solidFill>
                <a:srgbClr val="191D5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Google Shape;274;p35">
            <a:extLst>
              <a:ext uri="{FF2B5EF4-FFF2-40B4-BE49-F238E27FC236}">
                <a16:creationId xmlns:a16="http://schemas.microsoft.com/office/drawing/2014/main" id="{70C43221-C11C-5E47-B1FE-CCDF1B17F165}"/>
              </a:ext>
            </a:extLst>
          </p:cNvPr>
          <p:cNvSpPr txBox="1">
            <a:spLocks/>
          </p:cNvSpPr>
          <p:nvPr/>
        </p:nvSpPr>
        <p:spPr>
          <a:xfrm>
            <a:off x="6671519" y="2045930"/>
            <a:ext cx="1554600" cy="538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" sz="1800">
                <a:latin typeface="Arial" panose="020B0604020202020204" pitchFamily="34" charset="0"/>
                <a:cs typeface="Arial" panose="020B0604020202020204" pitchFamily="34" charset="0"/>
              </a:rPr>
              <a:t>2020</a:t>
            </a:r>
          </a:p>
        </p:txBody>
      </p:sp>
      <p:cxnSp>
        <p:nvCxnSpPr>
          <p:cNvPr id="11" name="Google Shape;281;p35">
            <a:extLst>
              <a:ext uri="{FF2B5EF4-FFF2-40B4-BE49-F238E27FC236}">
                <a16:creationId xmlns:a16="http://schemas.microsoft.com/office/drawing/2014/main" id="{E8DA9DFC-581A-4543-AA25-C60641F3B310}"/>
              </a:ext>
            </a:extLst>
          </p:cNvPr>
          <p:cNvCxnSpPr>
            <a:stCxn id="20" idx="6"/>
            <a:endCxn id="18" idx="2"/>
          </p:cNvCxnSpPr>
          <p:nvPr/>
        </p:nvCxnSpPr>
        <p:spPr>
          <a:xfrm rot="10800000" flipH="1">
            <a:off x="5186109" y="1987729"/>
            <a:ext cx="2227200" cy="1305900"/>
          </a:xfrm>
          <a:prstGeom prst="bentConnector3">
            <a:avLst>
              <a:gd name="adj1" fmla="val 49997"/>
            </a:avLst>
          </a:prstGeom>
          <a:noFill/>
          <a:ln w="19050" cap="flat" cmpd="sng">
            <a:solidFill>
              <a:srgbClr val="FF75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" name="Google Shape;282;p35">
            <a:extLst>
              <a:ext uri="{FF2B5EF4-FFF2-40B4-BE49-F238E27FC236}">
                <a16:creationId xmlns:a16="http://schemas.microsoft.com/office/drawing/2014/main" id="{87AE9ED3-CD79-2340-8E0C-D1F85790AFAF}"/>
              </a:ext>
            </a:extLst>
          </p:cNvPr>
          <p:cNvCxnSpPr>
            <a:stCxn id="18" idx="6"/>
          </p:cNvCxnSpPr>
          <p:nvPr/>
        </p:nvCxnSpPr>
        <p:spPr>
          <a:xfrm>
            <a:off x="7497463" y="1987605"/>
            <a:ext cx="898800" cy="600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rgbClr val="FF75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3" name="Google Shape;283;p35">
            <a:extLst>
              <a:ext uri="{FF2B5EF4-FFF2-40B4-BE49-F238E27FC236}">
                <a16:creationId xmlns:a16="http://schemas.microsoft.com/office/drawing/2014/main" id="{4E1CE6FF-67DE-6449-B6A5-576AC8DB2D96}"/>
              </a:ext>
            </a:extLst>
          </p:cNvPr>
          <p:cNvCxnSpPr>
            <a:stCxn id="16" idx="2"/>
          </p:cNvCxnSpPr>
          <p:nvPr/>
        </p:nvCxnSpPr>
        <p:spPr>
          <a:xfrm flipH="1">
            <a:off x="2009000" y="1987605"/>
            <a:ext cx="794400" cy="600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rgbClr val="FF75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" name="Google Shape;284;p35">
            <a:extLst>
              <a:ext uri="{FF2B5EF4-FFF2-40B4-BE49-F238E27FC236}">
                <a16:creationId xmlns:a16="http://schemas.microsoft.com/office/drawing/2014/main" id="{013EB5A0-1BE8-434B-8A05-EF2F3C7E824B}"/>
              </a:ext>
            </a:extLst>
          </p:cNvPr>
          <p:cNvCxnSpPr>
            <a:cxnSpLocks/>
            <a:stCxn id="16" idx="6"/>
            <a:endCxn id="20" idx="2"/>
          </p:cNvCxnSpPr>
          <p:nvPr/>
        </p:nvCxnSpPr>
        <p:spPr>
          <a:xfrm>
            <a:off x="2887700" y="1987605"/>
            <a:ext cx="2214000" cy="1305900"/>
          </a:xfrm>
          <a:prstGeom prst="bentConnector3">
            <a:avLst>
              <a:gd name="adj1" fmla="val 49553"/>
            </a:avLst>
          </a:prstGeom>
          <a:noFill/>
          <a:ln w="19050" cap="flat" cmpd="sng">
            <a:solidFill>
              <a:srgbClr val="FF75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5" name="Google Shape;275;p35">
            <a:extLst>
              <a:ext uri="{FF2B5EF4-FFF2-40B4-BE49-F238E27FC236}">
                <a16:creationId xmlns:a16="http://schemas.microsoft.com/office/drawing/2014/main" id="{52EC9EBC-2BCB-0A49-81D1-3C405D7B1C70}"/>
              </a:ext>
            </a:extLst>
          </p:cNvPr>
          <p:cNvSpPr/>
          <p:nvPr/>
        </p:nvSpPr>
        <p:spPr>
          <a:xfrm flipH="1">
            <a:off x="2677603" y="1439091"/>
            <a:ext cx="322923" cy="475203"/>
          </a:xfrm>
          <a:custGeom>
            <a:avLst/>
            <a:gdLst/>
            <a:ahLst/>
            <a:cxnLst/>
            <a:rect l="l" t="t" r="r" b="b"/>
            <a:pathLst>
              <a:path w="133027" h="195758" extrusionOk="0">
                <a:moveTo>
                  <a:pt x="65846" y="26249"/>
                </a:moveTo>
                <a:cubicBezTo>
                  <a:pt x="87201" y="26249"/>
                  <a:pt x="104108" y="43156"/>
                  <a:pt x="104108" y="64511"/>
                </a:cubicBezTo>
                <a:cubicBezTo>
                  <a:pt x="104108" y="85422"/>
                  <a:pt x="87201" y="102328"/>
                  <a:pt x="65846" y="102328"/>
                </a:cubicBezTo>
                <a:cubicBezTo>
                  <a:pt x="44936" y="102328"/>
                  <a:pt x="28029" y="85422"/>
                  <a:pt x="28029" y="64511"/>
                </a:cubicBezTo>
                <a:cubicBezTo>
                  <a:pt x="28029" y="43156"/>
                  <a:pt x="44936" y="26249"/>
                  <a:pt x="65846" y="26249"/>
                </a:cubicBezTo>
                <a:close/>
                <a:moveTo>
                  <a:pt x="66291" y="0"/>
                </a:moveTo>
                <a:cubicBezTo>
                  <a:pt x="29809" y="0"/>
                  <a:pt x="0" y="29809"/>
                  <a:pt x="0" y="66291"/>
                </a:cubicBezTo>
                <a:cubicBezTo>
                  <a:pt x="0" y="84977"/>
                  <a:pt x="18241" y="118345"/>
                  <a:pt x="18241" y="118345"/>
                </a:cubicBezTo>
                <a:lnTo>
                  <a:pt x="64066" y="195758"/>
                </a:lnTo>
                <a:lnTo>
                  <a:pt x="111671" y="119234"/>
                </a:lnTo>
                <a:cubicBezTo>
                  <a:pt x="111671" y="119234"/>
                  <a:pt x="133027" y="87201"/>
                  <a:pt x="133027" y="66291"/>
                </a:cubicBezTo>
                <a:cubicBezTo>
                  <a:pt x="133027" y="29809"/>
                  <a:pt x="103218" y="0"/>
                  <a:pt x="66291" y="0"/>
                </a:cubicBezTo>
                <a:close/>
              </a:path>
            </a:pathLst>
          </a:custGeom>
          <a:solidFill>
            <a:srgbClr val="191D59"/>
          </a:solidFill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/>
          </a:p>
        </p:txBody>
      </p:sp>
      <p:sp>
        <p:nvSpPr>
          <p:cNvPr id="16" name="Google Shape;276;p35">
            <a:extLst>
              <a:ext uri="{FF2B5EF4-FFF2-40B4-BE49-F238E27FC236}">
                <a16:creationId xmlns:a16="http://schemas.microsoft.com/office/drawing/2014/main" id="{C7026354-50F6-4246-BF4B-4D7BA898568F}"/>
              </a:ext>
            </a:extLst>
          </p:cNvPr>
          <p:cNvSpPr/>
          <p:nvPr/>
        </p:nvSpPr>
        <p:spPr>
          <a:xfrm>
            <a:off x="2803400" y="1945455"/>
            <a:ext cx="84300" cy="84300"/>
          </a:xfrm>
          <a:prstGeom prst="ellipse">
            <a:avLst/>
          </a:prstGeom>
          <a:solidFill>
            <a:srgbClr val="191D59"/>
          </a:solidFill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/>
          </a:p>
        </p:txBody>
      </p:sp>
      <p:sp>
        <p:nvSpPr>
          <p:cNvPr id="17" name="Google Shape;277;p35">
            <a:extLst>
              <a:ext uri="{FF2B5EF4-FFF2-40B4-BE49-F238E27FC236}">
                <a16:creationId xmlns:a16="http://schemas.microsoft.com/office/drawing/2014/main" id="{BF09888C-6986-084E-9664-7B863DD6703D}"/>
              </a:ext>
            </a:extLst>
          </p:cNvPr>
          <p:cNvSpPr/>
          <p:nvPr/>
        </p:nvSpPr>
        <p:spPr>
          <a:xfrm flipH="1">
            <a:off x="7287365" y="1439091"/>
            <a:ext cx="322923" cy="475203"/>
          </a:xfrm>
          <a:custGeom>
            <a:avLst/>
            <a:gdLst/>
            <a:ahLst/>
            <a:cxnLst/>
            <a:rect l="l" t="t" r="r" b="b"/>
            <a:pathLst>
              <a:path w="133027" h="195758" extrusionOk="0">
                <a:moveTo>
                  <a:pt x="65846" y="26249"/>
                </a:moveTo>
                <a:cubicBezTo>
                  <a:pt x="87201" y="26249"/>
                  <a:pt x="104108" y="43156"/>
                  <a:pt x="104108" y="64511"/>
                </a:cubicBezTo>
                <a:cubicBezTo>
                  <a:pt x="104108" y="85422"/>
                  <a:pt x="87201" y="102328"/>
                  <a:pt x="65846" y="102328"/>
                </a:cubicBezTo>
                <a:cubicBezTo>
                  <a:pt x="44936" y="102328"/>
                  <a:pt x="28029" y="85422"/>
                  <a:pt x="28029" y="64511"/>
                </a:cubicBezTo>
                <a:cubicBezTo>
                  <a:pt x="28029" y="43156"/>
                  <a:pt x="44936" y="26249"/>
                  <a:pt x="65846" y="26249"/>
                </a:cubicBezTo>
                <a:close/>
                <a:moveTo>
                  <a:pt x="66291" y="0"/>
                </a:moveTo>
                <a:cubicBezTo>
                  <a:pt x="29809" y="0"/>
                  <a:pt x="0" y="29809"/>
                  <a:pt x="0" y="66291"/>
                </a:cubicBezTo>
                <a:cubicBezTo>
                  <a:pt x="0" y="84977"/>
                  <a:pt x="18241" y="118345"/>
                  <a:pt x="18241" y="118345"/>
                </a:cubicBezTo>
                <a:lnTo>
                  <a:pt x="64066" y="195758"/>
                </a:lnTo>
                <a:lnTo>
                  <a:pt x="111671" y="119234"/>
                </a:lnTo>
                <a:cubicBezTo>
                  <a:pt x="111671" y="119234"/>
                  <a:pt x="133027" y="87201"/>
                  <a:pt x="133027" y="66291"/>
                </a:cubicBezTo>
                <a:cubicBezTo>
                  <a:pt x="133027" y="29809"/>
                  <a:pt x="103218" y="0"/>
                  <a:pt x="66291" y="0"/>
                </a:cubicBezTo>
                <a:close/>
              </a:path>
            </a:pathLst>
          </a:custGeom>
          <a:solidFill>
            <a:srgbClr val="191D59"/>
          </a:solidFill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/>
          </a:p>
        </p:txBody>
      </p:sp>
      <p:sp>
        <p:nvSpPr>
          <p:cNvPr id="18" name="Google Shape;278;p35">
            <a:extLst>
              <a:ext uri="{FF2B5EF4-FFF2-40B4-BE49-F238E27FC236}">
                <a16:creationId xmlns:a16="http://schemas.microsoft.com/office/drawing/2014/main" id="{74083807-D298-E846-B2E9-F391B2B6C748}"/>
              </a:ext>
            </a:extLst>
          </p:cNvPr>
          <p:cNvSpPr/>
          <p:nvPr/>
        </p:nvSpPr>
        <p:spPr>
          <a:xfrm>
            <a:off x="7413163" y="1945455"/>
            <a:ext cx="84300" cy="84300"/>
          </a:xfrm>
          <a:prstGeom prst="ellipse">
            <a:avLst/>
          </a:prstGeom>
          <a:solidFill>
            <a:srgbClr val="191D59"/>
          </a:solidFill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/>
          </a:p>
        </p:txBody>
      </p:sp>
      <p:sp>
        <p:nvSpPr>
          <p:cNvPr id="19" name="Google Shape;279;p35">
            <a:extLst>
              <a:ext uri="{FF2B5EF4-FFF2-40B4-BE49-F238E27FC236}">
                <a16:creationId xmlns:a16="http://schemas.microsoft.com/office/drawing/2014/main" id="{D2C0FA0B-9BDC-954A-B693-4D4453274364}"/>
              </a:ext>
            </a:extLst>
          </p:cNvPr>
          <p:cNvSpPr/>
          <p:nvPr/>
        </p:nvSpPr>
        <p:spPr>
          <a:xfrm flipH="1">
            <a:off x="4976012" y="2745115"/>
            <a:ext cx="322923" cy="475203"/>
          </a:xfrm>
          <a:custGeom>
            <a:avLst/>
            <a:gdLst/>
            <a:ahLst/>
            <a:cxnLst/>
            <a:rect l="l" t="t" r="r" b="b"/>
            <a:pathLst>
              <a:path w="133027" h="195758" extrusionOk="0">
                <a:moveTo>
                  <a:pt x="65846" y="26249"/>
                </a:moveTo>
                <a:cubicBezTo>
                  <a:pt x="87201" y="26249"/>
                  <a:pt x="104108" y="43156"/>
                  <a:pt x="104108" y="64511"/>
                </a:cubicBezTo>
                <a:cubicBezTo>
                  <a:pt x="104108" y="85422"/>
                  <a:pt x="87201" y="102328"/>
                  <a:pt x="65846" y="102328"/>
                </a:cubicBezTo>
                <a:cubicBezTo>
                  <a:pt x="44936" y="102328"/>
                  <a:pt x="28029" y="85422"/>
                  <a:pt x="28029" y="64511"/>
                </a:cubicBezTo>
                <a:cubicBezTo>
                  <a:pt x="28029" y="43156"/>
                  <a:pt x="44936" y="26249"/>
                  <a:pt x="65846" y="26249"/>
                </a:cubicBezTo>
                <a:close/>
                <a:moveTo>
                  <a:pt x="66291" y="0"/>
                </a:moveTo>
                <a:cubicBezTo>
                  <a:pt x="29809" y="0"/>
                  <a:pt x="0" y="29809"/>
                  <a:pt x="0" y="66291"/>
                </a:cubicBezTo>
                <a:cubicBezTo>
                  <a:pt x="0" y="84977"/>
                  <a:pt x="18241" y="118345"/>
                  <a:pt x="18241" y="118345"/>
                </a:cubicBezTo>
                <a:lnTo>
                  <a:pt x="64066" y="195758"/>
                </a:lnTo>
                <a:lnTo>
                  <a:pt x="111671" y="119234"/>
                </a:lnTo>
                <a:cubicBezTo>
                  <a:pt x="111671" y="119234"/>
                  <a:pt x="133027" y="87201"/>
                  <a:pt x="133027" y="66291"/>
                </a:cubicBezTo>
                <a:cubicBezTo>
                  <a:pt x="133027" y="29809"/>
                  <a:pt x="103218" y="0"/>
                  <a:pt x="66291" y="0"/>
                </a:cubicBezTo>
                <a:close/>
              </a:path>
            </a:pathLst>
          </a:custGeom>
          <a:solidFill>
            <a:srgbClr val="191D59"/>
          </a:solidFill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/>
          </a:p>
        </p:txBody>
      </p:sp>
      <p:sp>
        <p:nvSpPr>
          <p:cNvPr id="20" name="Google Shape;280;p35">
            <a:extLst>
              <a:ext uri="{FF2B5EF4-FFF2-40B4-BE49-F238E27FC236}">
                <a16:creationId xmlns:a16="http://schemas.microsoft.com/office/drawing/2014/main" id="{93900AE6-30A3-5043-93EE-6AD6684B13D9}"/>
              </a:ext>
            </a:extLst>
          </p:cNvPr>
          <p:cNvSpPr/>
          <p:nvPr/>
        </p:nvSpPr>
        <p:spPr>
          <a:xfrm>
            <a:off x="5101809" y="3251479"/>
            <a:ext cx="84300" cy="84300"/>
          </a:xfrm>
          <a:prstGeom prst="ellipse">
            <a:avLst/>
          </a:prstGeom>
          <a:solidFill>
            <a:srgbClr val="191D59"/>
          </a:solidFill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/>
          </a:p>
        </p:txBody>
      </p:sp>
    </p:spTree>
    <p:extLst>
      <p:ext uri="{BB962C8B-B14F-4D97-AF65-F5344CB8AC3E}">
        <p14:creationId xmlns:p14="http://schemas.microsoft.com/office/powerpoint/2010/main" val="35734747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A07DD39E-8430-EC4F-BE5E-A2F4364A4CF6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11</a:t>
            </a:fld>
            <a:endParaRPr lang="fr-FR"/>
          </a:p>
        </p:txBody>
      </p:sp>
      <p:sp>
        <p:nvSpPr>
          <p:cNvPr id="22" name="Espace réservé du contenu 21">
            <a:extLst>
              <a:ext uri="{FF2B5EF4-FFF2-40B4-BE49-F238E27FC236}">
                <a16:creationId xmlns:a16="http://schemas.microsoft.com/office/drawing/2014/main" id="{CCC5BE54-2287-DF4F-A1D4-9523B24EE5BA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Image 5" descr="Une image contenant voiture, camion, train, noir&#10;&#10;Description générée automatiquement">
            <a:extLst>
              <a:ext uri="{FF2B5EF4-FFF2-40B4-BE49-F238E27FC236}">
                <a16:creationId xmlns:a16="http://schemas.microsoft.com/office/drawing/2014/main" id="{70B78223-BC5C-5E4A-A30C-14B67A90FAE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 l="6755" r="15734"/>
          <a:stretch/>
        </p:blipFill>
        <p:spPr>
          <a:xfrm>
            <a:off x="5911940" y="1399420"/>
            <a:ext cx="1864800" cy="1911599"/>
          </a:xfrm>
          <a:prstGeom prst="rect">
            <a:avLst/>
          </a:prstGeom>
        </p:spPr>
      </p:pic>
      <p:pic>
        <p:nvPicPr>
          <p:cNvPr id="7" name="Image 6" descr="Une image contenant noir, assis, roue&#10;&#10;Description générée automatiquement">
            <a:extLst>
              <a:ext uri="{FF2B5EF4-FFF2-40B4-BE49-F238E27FC236}">
                <a16:creationId xmlns:a16="http://schemas.microsoft.com/office/drawing/2014/main" id="{5206D2E0-16A0-684C-B6F5-EA16CF8C4C0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grayscl/>
          </a:blip>
          <a:srcRect t="-1053" r="36276" b="-1072"/>
          <a:stretch/>
        </p:blipFill>
        <p:spPr>
          <a:xfrm>
            <a:off x="1626497" y="1358797"/>
            <a:ext cx="1864800" cy="1952222"/>
          </a:xfrm>
          <a:prstGeom prst="rect">
            <a:avLst/>
          </a:prstGeom>
        </p:spPr>
      </p:pic>
      <p:pic>
        <p:nvPicPr>
          <p:cNvPr id="8" name="Image 7" descr="Une image contenant extérieur, eau, chaise, vue&#10;&#10;Description générée automatiquement">
            <a:extLst>
              <a:ext uri="{FF2B5EF4-FFF2-40B4-BE49-F238E27FC236}">
                <a16:creationId xmlns:a16="http://schemas.microsoft.com/office/drawing/2014/main" id="{5A080436-172A-8249-92DD-B89E65A5847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grayscl/>
          </a:blip>
          <a:srcRect l="107" t="18678" r="77594" b="44156"/>
          <a:stretch/>
        </p:blipFill>
        <p:spPr>
          <a:xfrm>
            <a:off x="3777805" y="1379108"/>
            <a:ext cx="1864800" cy="1911599"/>
          </a:xfrm>
          <a:prstGeom prst="rect">
            <a:avLst/>
          </a:prstGeom>
        </p:spPr>
      </p:pic>
      <p:sp>
        <p:nvSpPr>
          <p:cNvPr id="9" name="Google Shape;1327;p29">
            <a:extLst>
              <a:ext uri="{FF2B5EF4-FFF2-40B4-BE49-F238E27FC236}">
                <a16:creationId xmlns:a16="http://schemas.microsoft.com/office/drawing/2014/main" id="{CB1928CF-FC2C-8540-A29F-258BC0CAB42B}"/>
              </a:ext>
            </a:extLst>
          </p:cNvPr>
          <p:cNvSpPr txBox="1">
            <a:spLocks/>
          </p:cNvSpPr>
          <p:nvPr/>
        </p:nvSpPr>
        <p:spPr>
          <a:xfrm>
            <a:off x="1752227" y="1278511"/>
            <a:ext cx="1685700" cy="315300"/>
          </a:xfrm>
          <a:prstGeom prst="rect">
            <a:avLst/>
          </a:prstGeom>
          <a:solidFill>
            <a:srgbClr val="FF75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fr-FR" sz="1200" dirty="0"/>
              <a:t>TITLE</a:t>
            </a:r>
          </a:p>
        </p:txBody>
      </p:sp>
      <p:sp>
        <p:nvSpPr>
          <p:cNvPr id="10" name="Google Shape;1328;p29">
            <a:extLst>
              <a:ext uri="{FF2B5EF4-FFF2-40B4-BE49-F238E27FC236}">
                <a16:creationId xmlns:a16="http://schemas.microsoft.com/office/drawing/2014/main" id="{B8B231D3-C094-FC48-BA3D-CBB692226511}"/>
              </a:ext>
            </a:extLst>
          </p:cNvPr>
          <p:cNvSpPr txBox="1">
            <a:spLocks/>
          </p:cNvSpPr>
          <p:nvPr/>
        </p:nvSpPr>
        <p:spPr>
          <a:xfrm>
            <a:off x="3876866" y="1278500"/>
            <a:ext cx="1685700" cy="315300"/>
          </a:xfrm>
          <a:prstGeom prst="rect">
            <a:avLst/>
          </a:prstGeom>
          <a:solidFill>
            <a:srgbClr val="FF75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fr-FR" sz="1200" dirty="0"/>
              <a:t>TITLE</a:t>
            </a:r>
          </a:p>
        </p:txBody>
      </p:sp>
      <p:sp>
        <p:nvSpPr>
          <p:cNvPr id="11" name="Google Shape;1329;p29">
            <a:extLst>
              <a:ext uri="{FF2B5EF4-FFF2-40B4-BE49-F238E27FC236}">
                <a16:creationId xmlns:a16="http://schemas.microsoft.com/office/drawing/2014/main" id="{17D598E0-F0D4-BD45-87B2-65A51419D536}"/>
              </a:ext>
            </a:extLst>
          </p:cNvPr>
          <p:cNvSpPr txBox="1">
            <a:spLocks/>
          </p:cNvSpPr>
          <p:nvPr/>
        </p:nvSpPr>
        <p:spPr>
          <a:xfrm>
            <a:off x="6001490" y="1278500"/>
            <a:ext cx="1685700" cy="315300"/>
          </a:xfrm>
          <a:prstGeom prst="rect">
            <a:avLst/>
          </a:prstGeom>
          <a:solidFill>
            <a:srgbClr val="FF75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fr-FR" sz="1200" dirty="0"/>
              <a:t>TITLE</a:t>
            </a:r>
          </a:p>
        </p:txBody>
      </p:sp>
      <p:cxnSp>
        <p:nvCxnSpPr>
          <p:cNvPr id="12" name="Google Shape;1322;p29">
            <a:extLst>
              <a:ext uri="{FF2B5EF4-FFF2-40B4-BE49-F238E27FC236}">
                <a16:creationId xmlns:a16="http://schemas.microsoft.com/office/drawing/2014/main" id="{EF2724D3-6740-DC4E-B8F5-8CAB34607DE9}"/>
              </a:ext>
            </a:extLst>
          </p:cNvPr>
          <p:cNvCxnSpPr/>
          <p:nvPr/>
        </p:nvCxnSpPr>
        <p:spPr>
          <a:xfrm>
            <a:off x="2595077" y="3052151"/>
            <a:ext cx="0" cy="607800"/>
          </a:xfrm>
          <a:prstGeom prst="straightConnector1">
            <a:avLst/>
          </a:prstGeom>
          <a:noFill/>
          <a:ln w="19050" cap="flat" cmpd="sng">
            <a:solidFill>
              <a:srgbClr val="191D59"/>
            </a:solidFill>
            <a:prstDash val="solid"/>
            <a:round/>
            <a:headEnd type="none" w="med" len="med"/>
            <a:tailEnd type="diamond" w="med" len="med"/>
          </a:ln>
        </p:spPr>
      </p:cxnSp>
      <p:cxnSp>
        <p:nvCxnSpPr>
          <p:cNvPr id="13" name="Google Shape;1323;p29">
            <a:extLst>
              <a:ext uri="{FF2B5EF4-FFF2-40B4-BE49-F238E27FC236}">
                <a16:creationId xmlns:a16="http://schemas.microsoft.com/office/drawing/2014/main" id="{B87600C9-22BD-654E-928A-D116631B7BCD}"/>
              </a:ext>
            </a:extLst>
          </p:cNvPr>
          <p:cNvCxnSpPr/>
          <p:nvPr/>
        </p:nvCxnSpPr>
        <p:spPr>
          <a:xfrm>
            <a:off x="4719716" y="3052151"/>
            <a:ext cx="0" cy="607800"/>
          </a:xfrm>
          <a:prstGeom prst="straightConnector1">
            <a:avLst/>
          </a:prstGeom>
          <a:noFill/>
          <a:ln w="19050" cap="flat" cmpd="sng">
            <a:solidFill>
              <a:srgbClr val="191D59"/>
            </a:solidFill>
            <a:prstDash val="solid"/>
            <a:round/>
            <a:headEnd type="none" w="med" len="med"/>
            <a:tailEnd type="diamond" w="med" len="med"/>
          </a:ln>
        </p:spPr>
      </p:cxnSp>
      <p:cxnSp>
        <p:nvCxnSpPr>
          <p:cNvPr id="14" name="Google Shape;1324;p29">
            <a:extLst>
              <a:ext uri="{FF2B5EF4-FFF2-40B4-BE49-F238E27FC236}">
                <a16:creationId xmlns:a16="http://schemas.microsoft.com/office/drawing/2014/main" id="{DAEBA440-4FB1-E544-A2A8-A0D90A54793E}"/>
              </a:ext>
            </a:extLst>
          </p:cNvPr>
          <p:cNvCxnSpPr/>
          <p:nvPr/>
        </p:nvCxnSpPr>
        <p:spPr>
          <a:xfrm>
            <a:off x="6844340" y="3052151"/>
            <a:ext cx="0" cy="607800"/>
          </a:xfrm>
          <a:prstGeom prst="straightConnector1">
            <a:avLst/>
          </a:prstGeom>
          <a:noFill/>
          <a:ln w="19050" cap="flat" cmpd="sng">
            <a:solidFill>
              <a:srgbClr val="191D59"/>
            </a:solidFill>
            <a:prstDash val="solid"/>
            <a:round/>
            <a:headEnd type="none" w="med" len="med"/>
            <a:tailEnd type="diamond" w="med" len="med"/>
          </a:ln>
        </p:spPr>
      </p:cxnSp>
      <p:sp>
        <p:nvSpPr>
          <p:cNvPr id="15" name="Google Shape;1321;p29">
            <a:extLst>
              <a:ext uri="{FF2B5EF4-FFF2-40B4-BE49-F238E27FC236}">
                <a16:creationId xmlns:a16="http://schemas.microsoft.com/office/drawing/2014/main" id="{B107142C-B8F3-B248-9D1A-EB6021F985E3}"/>
              </a:ext>
            </a:extLst>
          </p:cNvPr>
          <p:cNvSpPr txBox="1">
            <a:spLocks/>
          </p:cNvSpPr>
          <p:nvPr/>
        </p:nvSpPr>
        <p:spPr>
          <a:xfrm>
            <a:off x="1716046" y="3659950"/>
            <a:ext cx="1685700" cy="9582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Inconsolata"/>
              <a:buChar char="●"/>
              <a:defRPr sz="1200" b="0" i="0" u="none" strike="noStrike" cap="none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Inconsolata"/>
              <a:buChar char="○"/>
              <a:defRPr sz="1200" b="0" i="0" u="none" strike="noStrike" cap="none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Inconsolata"/>
              <a:buChar char="■"/>
              <a:defRPr sz="1200" b="0" i="0" u="none" strike="noStrike" cap="none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Inconsolata"/>
              <a:buChar char="●"/>
              <a:defRPr sz="1200" b="0" i="0" u="none" strike="noStrike" cap="none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Inconsolata"/>
              <a:buChar char="○"/>
              <a:defRPr sz="1200" b="0" i="0" u="none" strike="noStrike" cap="none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Inconsolata"/>
              <a:buChar char="■"/>
              <a:defRPr sz="1200" b="0" i="0" u="none" strike="noStrike" cap="none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Inconsolata"/>
              <a:buChar char="●"/>
              <a:defRPr sz="1200" b="0" i="0" u="none" strike="noStrike" cap="none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Inconsolata"/>
              <a:buChar char="○"/>
              <a:defRPr sz="1200" b="0" i="0" u="none" strike="noStrike" cap="none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Inconsolata"/>
              <a:buChar char="■"/>
              <a:defRPr sz="1200" b="0" i="0" u="none" strike="noStrike" cap="none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9pPr>
          </a:lstStyle>
          <a:p>
            <a:pPr marL="0" indent="0" algn="just">
              <a:buClr>
                <a:schemeClr val="dk1"/>
              </a:buClr>
              <a:buSzPts val="1100"/>
              <a:buNone/>
            </a:pPr>
            <a:r>
              <a:rPr lang="fr-FR" sz="1100" dirty="0">
                <a:solidFill>
                  <a:srgbClr val="191D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</a:t>
            </a:r>
          </a:p>
        </p:txBody>
      </p:sp>
      <p:sp>
        <p:nvSpPr>
          <p:cNvPr id="16" name="Google Shape;321;p12">
            <a:extLst>
              <a:ext uri="{FF2B5EF4-FFF2-40B4-BE49-F238E27FC236}">
                <a16:creationId xmlns:a16="http://schemas.microsoft.com/office/drawing/2014/main" id="{7DA014D6-5E1C-B04E-ACDB-05DFC017AB62}"/>
              </a:ext>
            </a:extLst>
          </p:cNvPr>
          <p:cNvSpPr/>
          <p:nvPr/>
        </p:nvSpPr>
        <p:spPr>
          <a:xfrm rot="10800000" flipH="1">
            <a:off x="1626497" y="3514439"/>
            <a:ext cx="1864799" cy="1260792"/>
          </a:xfrm>
          <a:prstGeom prst="rect">
            <a:avLst/>
          </a:prstGeom>
          <a:noFill/>
          <a:ln w="19050" cap="flat" cmpd="sng">
            <a:solidFill>
              <a:srgbClr val="191D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321;p29">
            <a:extLst>
              <a:ext uri="{FF2B5EF4-FFF2-40B4-BE49-F238E27FC236}">
                <a16:creationId xmlns:a16="http://schemas.microsoft.com/office/drawing/2014/main" id="{0850D600-381E-614A-B725-A1D48732B063}"/>
              </a:ext>
            </a:extLst>
          </p:cNvPr>
          <p:cNvSpPr txBox="1">
            <a:spLocks/>
          </p:cNvSpPr>
          <p:nvPr/>
        </p:nvSpPr>
        <p:spPr>
          <a:xfrm>
            <a:off x="3867354" y="3659950"/>
            <a:ext cx="1685700" cy="9582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Inconsolata"/>
              <a:buChar char="●"/>
              <a:defRPr sz="1200" b="0" i="0" u="none" strike="noStrike" cap="none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Inconsolata"/>
              <a:buChar char="○"/>
              <a:defRPr sz="1200" b="0" i="0" u="none" strike="noStrike" cap="none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Inconsolata"/>
              <a:buChar char="■"/>
              <a:defRPr sz="1200" b="0" i="0" u="none" strike="noStrike" cap="none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Inconsolata"/>
              <a:buChar char="●"/>
              <a:defRPr sz="1200" b="0" i="0" u="none" strike="noStrike" cap="none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Inconsolata"/>
              <a:buChar char="○"/>
              <a:defRPr sz="1200" b="0" i="0" u="none" strike="noStrike" cap="none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Inconsolata"/>
              <a:buChar char="■"/>
              <a:defRPr sz="1200" b="0" i="0" u="none" strike="noStrike" cap="none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Inconsolata"/>
              <a:buChar char="●"/>
              <a:defRPr sz="1200" b="0" i="0" u="none" strike="noStrike" cap="none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Inconsolata"/>
              <a:buChar char="○"/>
              <a:defRPr sz="1200" b="0" i="0" u="none" strike="noStrike" cap="none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Inconsolata"/>
              <a:buChar char="■"/>
              <a:defRPr sz="1200" b="0" i="0" u="none" strike="noStrike" cap="none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9pPr>
          </a:lstStyle>
          <a:p>
            <a:pPr marL="0" indent="0" algn="just">
              <a:buClr>
                <a:schemeClr val="dk1"/>
              </a:buClr>
              <a:buSzPts val="1100"/>
              <a:buNone/>
            </a:pPr>
            <a:r>
              <a:rPr lang="fr-FR" sz="1100" dirty="0">
                <a:solidFill>
                  <a:srgbClr val="191D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</a:t>
            </a:r>
          </a:p>
        </p:txBody>
      </p:sp>
      <p:sp>
        <p:nvSpPr>
          <p:cNvPr id="18" name="Google Shape;321;p12">
            <a:extLst>
              <a:ext uri="{FF2B5EF4-FFF2-40B4-BE49-F238E27FC236}">
                <a16:creationId xmlns:a16="http://schemas.microsoft.com/office/drawing/2014/main" id="{F5FAE458-3782-6948-9C91-CB4FB18B7AAA}"/>
              </a:ext>
            </a:extLst>
          </p:cNvPr>
          <p:cNvSpPr/>
          <p:nvPr/>
        </p:nvSpPr>
        <p:spPr>
          <a:xfrm rot="10800000" flipH="1">
            <a:off x="3777805" y="3514439"/>
            <a:ext cx="1864799" cy="1260792"/>
          </a:xfrm>
          <a:prstGeom prst="rect">
            <a:avLst/>
          </a:prstGeom>
          <a:noFill/>
          <a:ln w="19050" cap="flat" cmpd="sng">
            <a:solidFill>
              <a:srgbClr val="191D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321;p29">
            <a:extLst>
              <a:ext uri="{FF2B5EF4-FFF2-40B4-BE49-F238E27FC236}">
                <a16:creationId xmlns:a16="http://schemas.microsoft.com/office/drawing/2014/main" id="{05874F8D-DB52-1147-984C-6B12BB819C27}"/>
              </a:ext>
            </a:extLst>
          </p:cNvPr>
          <p:cNvSpPr txBox="1">
            <a:spLocks/>
          </p:cNvSpPr>
          <p:nvPr/>
        </p:nvSpPr>
        <p:spPr>
          <a:xfrm>
            <a:off x="6001489" y="3659950"/>
            <a:ext cx="1685700" cy="9582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Inconsolata"/>
              <a:buChar char="●"/>
              <a:defRPr sz="1200" b="0" i="0" u="none" strike="noStrike" cap="none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Inconsolata"/>
              <a:buChar char="○"/>
              <a:defRPr sz="1200" b="0" i="0" u="none" strike="noStrike" cap="none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Inconsolata"/>
              <a:buChar char="■"/>
              <a:defRPr sz="1200" b="0" i="0" u="none" strike="noStrike" cap="none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Inconsolata"/>
              <a:buChar char="●"/>
              <a:defRPr sz="1200" b="0" i="0" u="none" strike="noStrike" cap="none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Inconsolata"/>
              <a:buChar char="○"/>
              <a:defRPr sz="1200" b="0" i="0" u="none" strike="noStrike" cap="none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Inconsolata"/>
              <a:buChar char="■"/>
              <a:defRPr sz="1200" b="0" i="0" u="none" strike="noStrike" cap="none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Inconsolata"/>
              <a:buChar char="●"/>
              <a:defRPr sz="1200" b="0" i="0" u="none" strike="noStrike" cap="none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Inconsolata"/>
              <a:buChar char="○"/>
              <a:defRPr sz="1200" b="0" i="0" u="none" strike="noStrike" cap="none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Inconsolata"/>
              <a:buChar char="■"/>
              <a:defRPr sz="1200" b="0" i="0" u="none" strike="noStrike" cap="none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9pPr>
          </a:lstStyle>
          <a:p>
            <a:pPr marL="0" indent="0" algn="just">
              <a:buClr>
                <a:schemeClr val="dk1"/>
              </a:buClr>
              <a:buSzPts val="1100"/>
              <a:buNone/>
            </a:pPr>
            <a:r>
              <a:rPr lang="fr-FR" sz="1100" dirty="0">
                <a:solidFill>
                  <a:srgbClr val="191D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</a:t>
            </a:r>
          </a:p>
        </p:txBody>
      </p:sp>
      <p:sp>
        <p:nvSpPr>
          <p:cNvPr id="20" name="Google Shape;321;p12">
            <a:extLst>
              <a:ext uri="{FF2B5EF4-FFF2-40B4-BE49-F238E27FC236}">
                <a16:creationId xmlns:a16="http://schemas.microsoft.com/office/drawing/2014/main" id="{FA9A6081-EB84-8045-9750-11E2BD637107}"/>
              </a:ext>
            </a:extLst>
          </p:cNvPr>
          <p:cNvSpPr/>
          <p:nvPr/>
        </p:nvSpPr>
        <p:spPr>
          <a:xfrm rot="10800000" flipH="1">
            <a:off x="5911940" y="3514439"/>
            <a:ext cx="1864799" cy="1260792"/>
          </a:xfrm>
          <a:prstGeom prst="rect">
            <a:avLst/>
          </a:prstGeom>
          <a:noFill/>
          <a:ln w="19050" cap="flat" cmpd="sng">
            <a:solidFill>
              <a:srgbClr val="191D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376548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3C6D7558-371E-5640-BBCE-A203130EA015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12</a:t>
            </a:fld>
            <a:endParaRPr lang="fr-FR"/>
          </a:p>
        </p:txBody>
      </p:sp>
      <p:sp>
        <p:nvSpPr>
          <p:cNvPr id="43" name="Espace réservé du contenu 42">
            <a:extLst>
              <a:ext uri="{FF2B5EF4-FFF2-40B4-BE49-F238E27FC236}">
                <a16:creationId xmlns:a16="http://schemas.microsoft.com/office/drawing/2014/main" id="{762ECF62-84B2-ED4F-94FE-C8B42E4505E0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GB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CFD46116-D065-2449-B38E-286BA9097832}"/>
              </a:ext>
            </a:extLst>
          </p:cNvPr>
          <p:cNvGrpSpPr/>
          <p:nvPr/>
        </p:nvGrpSpPr>
        <p:grpSpPr>
          <a:xfrm>
            <a:off x="4081915" y="1695704"/>
            <a:ext cx="2063750" cy="2572977"/>
            <a:chOff x="3774237" y="1544783"/>
            <a:chExt cx="2063750" cy="2572977"/>
          </a:xfrm>
        </p:grpSpPr>
        <p:sp>
          <p:nvSpPr>
            <p:cNvPr id="7" name="Google Shape;1335;p30">
              <a:extLst>
                <a:ext uri="{FF2B5EF4-FFF2-40B4-BE49-F238E27FC236}">
                  <a16:creationId xmlns:a16="http://schemas.microsoft.com/office/drawing/2014/main" id="{010EFD02-4EFC-0340-B33B-9562C9690FE5}"/>
                </a:ext>
              </a:extLst>
            </p:cNvPr>
            <p:cNvSpPr/>
            <p:nvPr/>
          </p:nvSpPr>
          <p:spPr>
            <a:xfrm>
              <a:off x="4368713" y="1625650"/>
              <a:ext cx="790500" cy="858600"/>
            </a:xfrm>
            <a:prstGeom prst="rect">
              <a:avLst/>
            </a:prstGeom>
            <a:solidFill>
              <a:srgbClr val="FF75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" name="Google Shape;1338;p30">
              <a:extLst>
                <a:ext uri="{FF2B5EF4-FFF2-40B4-BE49-F238E27FC236}">
                  <a16:creationId xmlns:a16="http://schemas.microsoft.com/office/drawing/2014/main" id="{15BA3B6A-C766-1042-ABA4-8A849D184BBE}"/>
                </a:ext>
              </a:extLst>
            </p:cNvPr>
            <p:cNvSpPr/>
            <p:nvPr/>
          </p:nvSpPr>
          <p:spPr>
            <a:xfrm rot="10800000">
              <a:off x="4285106" y="1544783"/>
              <a:ext cx="957694" cy="1208195"/>
            </a:xfrm>
            <a:custGeom>
              <a:avLst/>
              <a:gdLst/>
              <a:ahLst/>
              <a:cxnLst/>
              <a:rect l="l" t="t" r="r" b="b"/>
              <a:pathLst>
                <a:path w="12861" h="16225" extrusionOk="0">
                  <a:moveTo>
                    <a:pt x="12625" y="341"/>
                  </a:moveTo>
                  <a:lnTo>
                    <a:pt x="12625" y="15990"/>
                  </a:lnTo>
                  <a:lnTo>
                    <a:pt x="233" y="15990"/>
                  </a:lnTo>
                  <a:lnTo>
                    <a:pt x="233" y="2811"/>
                  </a:lnTo>
                  <a:lnTo>
                    <a:pt x="8945" y="2811"/>
                  </a:lnTo>
                  <a:cubicBezTo>
                    <a:pt x="8970" y="2811"/>
                    <a:pt x="8992" y="2804"/>
                    <a:pt x="9013" y="2789"/>
                  </a:cubicBezTo>
                  <a:lnTo>
                    <a:pt x="12625" y="341"/>
                  </a:lnTo>
                  <a:close/>
                  <a:moveTo>
                    <a:pt x="12744" y="1"/>
                  </a:moveTo>
                  <a:cubicBezTo>
                    <a:pt x="12721" y="1"/>
                    <a:pt x="12699" y="8"/>
                    <a:pt x="12679" y="22"/>
                  </a:cubicBezTo>
                  <a:lnTo>
                    <a:pt x="8912" y="2575"/>
                  </a:lnTo>
                  <a:lnTo>
                    <a:pt x="116" y="2575"/>
                  </a:lnTo>
                  <a:cubicBezTo>
                    <a:pt x="51" y="2575"/>
                    <a:pt x="1" y="2630"/>
                    <a:pt x="1" y="2695"/>
                  </a:cubicBezTo>
                  <a:lnTo>
                    <a:pt x="1" y="16105"/>
                  </a:lnTo>
                  <a:cubicBezTo>
                    <a:pt x="1" y="16171"/>
                    <a:pt x="51" y="16224"/>
                    <a:pt x="116" y="16224"/>
                  </a:cubicBezTo>
                  <a:lnTo>
                    <a:pt x="12744" y="16224"/>
                  </a:lnTo>
                  <a:cubicBezTo>
                    <a:pt x="12809" y="16224"/>
                    <a:pt x="12860" y="16171"/>
                    <a:pt x="12860" y="16105"/>
                  </a:cubicBezTo>
                  <a:lnTo>
                    <a:pt x="12860" y="119"/>
                  </a:lnTo>
                  <a:cubicBezTo>
                    <a:pt x="12860" y="76"/>
                    <a:pt x="12835" y="37"/>
                    <a:pt x="12799" y="15"/>
                  </a:cubicBezTo>
                  <a:cubicBezTo>
                    <a:pt x="12781" y="5"/>
                    <a:pt x="12762" y="1"/>
                    <a:pt x="12744" y="1"/>
                  </a:cubicBezTo>
                  <a:close/>
                </a:path>
              </a:pathLst>
            </a:custGeom>
            <a:solidFill>
              <a:srgbClr val="191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356;p30">
              <a:extLst>
                <a:ext uri="{FF2B5EF4-FFF2-40B4-BE49-F238E27FC236}">
                  <a16:creationId xmlns:a16="http://schemas.microsoft.com/office/drawing/2014/main" id="{A37EBF24-5D47-174D-A1A9-37D64C6296EC}"/>
                </a:ext>
              </a:extLst>
            </p:cNvPr>
            <p:cNvSpPr txBox="1">
              <a:spLocks/>
            </p:cNvSpPr>
            <p:nvPr/>
          </p:nvSpPr>
          <p:spPr>
            <a:xfrm>
              <a:off x="3774237" y="2830298"/>
              <a:ext cx="2063750" cy="31273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048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1200"/>
                <a:buFont typeface="Inconsolata"/>
                <a:buChar char="●"/>
                <a:defRPr sz="1200" b="0" i="0" u="none" strike="noStrike" cap="none">
                  <a:solidFill>
                    <a:srgbClr val="434343"/>
                  </a:solidFill>
                  <a:latin typeface="Inconsolata"/>
                  <a:ea typeface="Inconsolata"/>
                  <a:cs typeface="Inconsolata"/>
                  <a:sym typeface="Inconsolata"/>
                </a:defRPr>
              </a:lvl1pPr>
              <a:lvl2pPr marL="914400" marR="0" lvl="1" indent="-30480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434343"/>
                </a:buClr>
                <a:buSzPts val="1200"/>
                <a:buFont typeface="Inconsolata"/>
                <a:buChar char="○"/>
                <a:defRPr sz="1200" b="0" i="0" u="none" strike="noStrike" cap="none">
                  <a:solidFill>
                    <a:srgbClr val="434343"/>
                  </a:solidFill>
                  <a:latin typeface="Inconsolata"/>
                  <a:ea typeface="Inconsolata"/>
                  <a:cs typeface="Inconsolata"/>
                  <a:sym typeface="Inconsolata"/>
                </a:defRPr>
              </a:lvl2pPr>
              <a:lvl3pPr marL="1371600" marR="0" lvl="2" indent="-30480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434343"/>
                </a:buClr>
                <a:buSzPts val="1200"/>
                <a:buFont typeface="Inconsolata"/>
                <a:buChar char="■"/>
                <a:defRPr sz="1200" b="0" i="0" u="none" strike="noStrike" cap="none">
                  <a:solidFill>
                    <a:srgbClr val="434343"/>
                  </a:solidFill>
                  <a:latin typeface="Inconsolata"/>
                  <a:ea typeface="Inconsolata"/>
                  <a:cs typeface="Inconsolata"/>
                  <a:sym typeface="Inconsolata"/>
                </a:defRPr>
              </a:lvl3pPr>
              <a:lvl4pPr marL="1828800" marR="0" lvl="3" indent="-30480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434343"/>
                </a:buClr>
                <a:buSzPts val="1200"/>
                <a:buFont typeface="Inconsolata"/>
                <a:buChar char="●"/>
                <a:defRPr sz="1200" b="0" i="0" u="none" strike="noStrike" cap="none">
                  <a:solidFill>
                    <a:srgbClr val="434343"/>
                  </a:solidFill>
                  <a:latin typeface="Inconsolata"/>
                  <a:ea typeface="Inconsolata"/>
                  <a:cs typeface="Inconsolata"/>
                  <a:sym typeface="Inconsolata"/>
                </a:defRPr>
              </a:lvl4pPr>
              <a:lvl5pPr marL="2286000" marR="0" lvl="4" indent="-30480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434343"/>
                </a:buClr>
                <a:buSzPts val="1200"/>
                <a:buFont typeface="Inconsolata"/>
                <a:buChar char="○"/>
                <a:defRPr sz="1200" b="0" i="0" u="none" strike="noStrike" cap="none">
                  <a:solidFill>
                    <a:srgbClr val="434343"/>
                  </a:solidFill>
                  <a:latin typeface="Inconsolata"/>
                  <a:ea typeface="Inconsolata"/>
                  <a:cs typeface="Inconsolata"/>
                  <a:sym typeface="Inconsolata"/>
                </a:defRPr>
              </a:lvl5pPr>
              <a:lvl6pPr marL="2743200" marR="0" lvl="5" indent="-30480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434343"/>
                </a:buClr>
                <a:buSzPts val="1200"/>
                <a:buFont typeface="Inconsolata"/>
                <a:buChar char="■"/>
                <a:defRPr sz="1200" b="0" i="0" u="none" strike="noStrike" cap="none">
                  <a:solidFill>
                    <a:srgbClr val="434343"/>
                  </a:solidFill>
                  <a:latin typeface="Inconsolata"/>
                  <a:ea typeface="Inconsolata"/>
                  <a:cs typeface="Inconsolata"/>
                  <a:sym typeface="Inconsolata"/>
                </a:defRPr>
              </a:lvl6pPr>
              <a:lvl7pPr marL="3200400" marR="0" lvl="6" indent="-30480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434343"/>
                </a:buClr>
                <a:buSzPts val="1200"/>
                <a:buFont typeface="Inconsolata"/>
                <a:buChar char="●"/>
                <a:defRPr sz="1200" b="0" i="0" u="none" strike="noStrike" cap="none">
                  <a:solidFill>
                    <a:srgbClr val="434343"/>
                  </a:solidFill>
                  <a:latin typeface="Inconsolata"/>
                  <a:ea typeface="Inconsolata"/>
                  <a:cs typeface="Inconsolata"/>
                  <a:sym typeface="Inconsolata"/>
                </a:defRPr>
              </a:lvl7pPr>
              <a:lvl8pPr marL="3657600" marR="0" lvl="7" indent="-30480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434343"/>
                </a:buClr>
                <a:buSzPts val="1200"/>
                <a:buFont typeface="Inconsolata"/>
                <a:buChar char="○"/>
                <a:defRPr sz="1200" b="0" i="0" u="none" strike="noStrike" cap="none">
                  <a:solidFill>
                    <a:srgbClr val="434343"/>
                  </a:solidFill>
                  <a:latin typeface="Inconsolata"/>
                  <a:ea typeface="Inconsolata"/>
                  <a:cs typeface="Inconsolata"/>
                  <a:sym typeface="Inconsolata"/>
                </a:defRPr>
              </a:lvl8pPr>
              <a:lvl9pPr marL="4114800" marR="0" lvl="8" indent="-304800" algn="l" rtl="0">
                <a:lnSpc>
                  <a:spcPct val="115000"/>
                </a:lnSpc>
                <a:spcBef>
                  <a:spcPts val="1600"/>
                </a:spcBef>
                <a:spcAft>
                  <a:spcPts val="1600"/>
                </a:spcAft>
                <a:buClr>
                  <a:srgbClr val="434343"/>
                </a:buClr>
                <a:buSzPts val="1200"/>
                <a:buFont typeface="Inconsolata"/>
                <a:buChar char="■"/>
                <a:defRPr sz="1200" b="0" i="0" u="none" strike="noStrike" cap="none">
                  <a:solidFill>
                    <a:srgbClr val="434343"/>
                  </a:solidFill>
                  <a:latin typeface="Inconsolata"/>
                  <a:ea typeface="Inconsolata"/>
                  <a:cs typeface="Inconsolata"/>
                  <a:sym typeface="Inconsolata"/>
                </a:defRPr>
              </a:lvl9pPr>
            </a:lstStyle>
            <a:p>
              <a:pPr marL="0" indent="0" algn="ctr">
                <a:spcAft>
                  <a:spcPts val="1600"/>
                </a:spcAft>
                <a:buFont typeface="Inconsolata"/>
                <a:buNone/>
              </a:pPr>
              <a:r>
                <a:rPr lang="fr-FR">
                  <a:solidFill>
                    <a:srgbClr val="191D59"/>
                  </a:solidFill>
                  <a:latin typeface="Arial" panose="020B0604020202020204" pitchFamily="34" charset="0"/>
                  <a:ea typeface="Fjalla One"/>
                  <a:cs typeface="Arial" panose="020B0604020202020204" pitchFamily="34" charset="0"/>
                  <a:sym typeface="Fjalla One"/>
                </a:rPr>
                <a:t>TITLE</a:t>
              </a:r>
              <a:endParaRPr lang="fr-FR" dirty="0">
                <a:solidFill>
                  <a:srgbClr val="191D59"/>
                </a:solidFill>
                <a:latin typeface="Arial" panose="020B0604020202020204" pitchFamily="34" charset="0"/>
                <a:ea typeface="Fjalla One"/>
                <a:cs typeface="Arial" panose="020B0604020202020204" pitchFamily="34" charset="0"/>
                <a:sym typeface="Fjalla One"/>
              </a:endParaRPr>
            </a:p>
          </p:txBody>
        </p:sp>
        <p:sp>
          <p:nvSpPr>
            <p:cNvPr id="10" name="Google Shape;1359;p30">
              <a:extLst>
                <a:ext uri="{FF2B5EF4-FFF2-40B4-BE49-F238E27FC236}">
                  <a16:creationId xmlns:a16="http://schemas.microsoft.com/office/drawing/2014/main" id="{52CEB383-987E-C445-A218-51EA80E28532}"/>
                </a:ext>
              </a:extLst>
            </p:cNvPr>
            <p:cNvSpPr txBox="1">
              <a:spLocks/>
            </p:cNvSpPr>
            <p:nvPr/>
          </p:nvSpPr>
          <p:spPr>
            <a:xfrm>
              <a:off x="3774237" y="3208123"/>
              <a:ext cx="2063750" cy="90963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048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1200"/>
                <a:buFont typeface="Inconsolata"/>
                <a:buChar char="●"/>
                <a:defRPr sz="1200" b="0" i="0" u="none" strike="noStrike" cap="none">
                  <a:solidFill>
                    <a:srgbClr val="434343"/>
                  </a:solidFill>
                  <a:latin typeface="Inconsolata"/>
                  <a:ea typeface="Inconsolata"/>
                  <a:cs typeface="Inconsolata"/>
                  <a:sym typeface="Inconsolata"/>
                </a:defRPr>
              </a:lvl1pPr>
              <a:lvl2pPr marL="914400" marR="0" lvl="1" indent="-30480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434343"/>
                </a:buClr>
                <a:buSzPts val="1200"/>
                <a:buFont typeface="Inconsolata"/>
                <a:buChar char="○"/>
                <a:defRPr sz="1200" b="0" i="0" u="none" strike="noStrike" cap="none">
                  <a:solidFill>
                    <a:srgbClr val="434343"/>
                  </a:solidFill>
                  <a:latin typeface="Inconsolata"/>
                  <a:ea typeface="Inconsolata"/>
                  <a:cs typeface="Inconsolata"/>
                  <a:sym typeface="Inconsolata"/>
                </a:defRPr>
              </a:lvl2pPr>
              <a:lvl3pPr marL="1371600" marR="0" lvl="2" indent="-30480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434343"/>
                </a:buClr>
                <a:buSzPts val="1200"/>
                <a:buFont typeface="Inconsolata"/>
                <a:buChar char="■"/>
                <a:defRPr sz="1200" b="0" i="0" u="none" strike="noStrike" cap="none">
                  <a:solidFill>
                    <a:srgbClr val="434343"/>
                  </a:solidFill>
                  <a:latin typeface="Inconsolata"/>
                  <a:ea typeface="Inconsolata"/>
                  <a:cs typeface="Inconsolata"/>
                  <a:sym typeface="Inconsolata"/>
                </a:defRPr>
              </a:lvl3pPr>
              <a:lvl4pPr marL="1828800" marR="0" lvl="3" indent="-30480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434343"/>
                </a:buClr>
                <a:buSzPts val="1200"/>
                <a:buFont typeface="Inconsolata"/>
                <a:buChar char="●"/>
                <a:defRPr sz="1200" b="0" i="0" u="none" strike="noStrike" cap="none">
                  <a:solidFill>
                    <a:srgbClr val="434343"/>
                  </a:solidFill>
                  <a:latin typeface="Inconsolata"/>
                  <a:ea typeface="Inconsolata"/>
                  <a:cs typeface="Inconsolata"/>
                  <a:sym typeface="Inconsolata"/>
                </a:defRPr>
              </a:lvl4pPr>
              <a:lvl5pPr marL="2286000" marR="0" lvl="4" indent="-30480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434343"/>
                </a:buClr>
                <a:buSzPts val="1200"/>
                <a:buFont typeface="Inconsolata"/>
                <a:buChar char="○"/>
                <a:defRPr sz="1200" b="0" i="0" u="none" strike="noStrike" cap="none">
                  <a:solidFill>
                    <a:srgbClr val="434343"/>
                  </a:solidFill>
                  <a:latin typeface="Inconsolata"/>
                  <a:ea typeface="Inconsolata"/>
                  <a:cs typeface="Inconsolata"/>
                  <a:sym typeface="Inconsolata"/>
                </a:defRPr>
              </a:lvl5pPr>
              <a:lvl6pPr marL="2743200" marR="0" lvl="5" indent="-30480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434343"/>
                </a:buClr>
                <a:buSzPts val="1200"/>
                <a:buFont typeface="Inconsolata"/>
                <a:buChar char="■"/>
                <a:defRPr sz="1200" b="0" i="0" u="none" strike="noStrike" cap="none">
                  <a:solidFill>
                    <a:srgbClr val="434343"/>
                  </a:solidFill>
                  <a:latin typeface="Inconsolata"/>
                  <a:ea typeface="Inconsolata"/>
                  <a:cs typeface="Inconsolata"/>
                  <a:sym typeface="Inconsolata"/>
                </a:defRPr>
              </a:lvl6pPr>
              <a:lvl7pPr marL="3200400" marR="0" lvl="6" indent="-30480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434343"/>
                </a:buClr>
                <a:buSzPts val="1200"/>
                <a:buFont typeface="Inconsolata"/>
                <a:buChar char="●"/>
                <a:defRPr sz="1200" b="0" i="0" u="none" strike="noStrike" cap="none">
                  <a:solidFill>
                    <a:srgbClr val="434343"/>
                  </a:solidFill>
                  <a:latin typeface="Inconsolata"/>
                  <a:ea typeface="Inconsolata"/>
                  <a:cs typeface="Inconsolata"/>
                  <a:sym typeface="Inconsolata"/>
                </a:defRPr>
              </a:lvl7pPr>
              <a:lvl8pPr marL="3657600" marR="0" lvl="7" indent="-30480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434343"/>
                </a:buClr>
                <a:buSzPts val="1200"/>
                <a:buFont typeface="Inconsolata"/>
                <a:buChar char="○"/>
                <a:defRPr sz="1200" b="0" i="0" u="none" strike="noStrike" cap="none">
                  <a:solidFill>
                    <a:srgbClr val="434343"/>
                  </a:solidFill>
                  <a:latin typeface="Inconsolata"/>
                  <a:ea typeface="Inconsolata"/>
                  <a:cs typeface="Inconsolata"/>
                  <a:sym typeface="Inconsolata"/>
                </a:defRPr>
              </a:lvl8pPr>
              <a:lvl9pPr marL="4114800" marR="0" lvl="8" indent="-304800" algn="l" rtl="0">
                <a:lnSpc>
                  <a:spcPct val="115000"/>
                </a:lnSpc>
                <a:spcBef>
                  <a:spcPts val="1600"/>
                </a:spcBef>
                <a:spcAft>
                  <a:spcPts val="1600"/>
                </a:spcAft>
                <a:buClr>
                  <a:srgbClr val="434343"/>
                </a:buClr>
                <a:buSzPts val="1200"/>
                <a:buFont typeface="Inconsolata"/>
                <a:buChar char="■"/>
                <a:defRPr sz="1200" b="0" i="0" u="none" strike="noStrike" cap="none">
                  <a:solidFill>
                    <a:srgbClr val="434343"/>
                  </a:solidFill>
                  <a:latin typeface="Inconsolata"/>
                  <a:ea typeface="Inconsolata"/>
                  <a:cs typeface="Inconsolata"/>
                  <a:sym typeface="Inconsolata"/>
                </a:defRPr>
              </a:lvl9pPr>
            </a:lstStyle>
            <a:p>
              <a:pPr marL="0" indent="0" algn="just">
                <a:buClr>
                  <a:schemeClr val="dk1"/>
                </a:buClr>
                <a:buSzPts val="1100"/>
                <a:buFont typeface="Inconsolata"/>
                <a:buNone/>
              </a:pPr>
              <a:r>
                <a:rPr lang="fr-FR" sz="1000">
                  <a:solidFill>
                    <a:srgbClr val="191D5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Text</a:t>
              </a:r>
              <a:endParaRPr lang="fr-FR" sz="1000" dirty="0">
                <a:solidFill>
                  <a:srgbClr val="191D59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1" name="Google Shape;5561;p42">
              <a:extLst>
                <a:ext uri="{FF2B5EF4-FFF2-40B4-BE49-F238E27FC236}">
                  <a16:creationId xmlns:a16="http://schemas.microsoft.com/office/drawing/2014/main" id="{F7600D42-28CD-DE49-A5DD-D08D0CF43A71}"/>
                </a:ext>
              </a:extLst>
            </p:cNvPr>
            <p:cNvGrpSpPr/>
            <p:nvPr/>
          </p:nvGrpSpPr>
          <p:grpSpPr>
            <a:xfrm>
              <a:off x="4588815" y="1839629"/>
              <a:ext cx="350275" cy="347935"/>
              <a:chOff x="-59470075" y="3308975"/>
              <a:chExt cx="318200" cy="316075"/>
            </a:xfrm>
            <a:solidFill>
              <a:srgbClr val="191D59"/>
            </a:solidFill>
          </p:grpSpPr>
          <p:sp>
            <p:nvSpPr>
              <p:cNvPr id="12" name="Google Shape;5562;p42">
                <a:extLst>
                  <a:ext uri="{FF2B5EF4-FFF2-40B4-BE49-F238E27FC236}">
                    <a16:creationId xmlns:a16="http://schemas.microsoft.com/office/drawing/2014/main" id="{29415D4A-342F-8748-BFE9-E19FC4060DB9}"/>
                  </a:ext>
                </a:extLst>
              </p:cNvPr>
              <p:cNvSpPr/>
              <p:nvPr/>
            </p:nvSpPr>
            <p:spPr>
              <a:xfrm>
                <a:off x="-59403925" y="3522625"/>
                <a:ext cx="21275" cy="20500"/>
              </a:xfrm>
              <a:custGeom>
                <a:avLst/>
                <a:gdLst/>
                <a:ahLst/>
                <a:cxnLst/>
                <a:rect l="l" t="t" r="r" b="b"/>
                <a:pathLst>
                  <a:path w="851" h="820" extrusionOk="0">
                    <a:moveTo>
                      <a:pt x="0" y="1"/>
                    </a:moveTo>
                    <a:lnTo>
                      <a:pt x="0" y="820"/>
                    </a:lnTo>
                    <a:lnTo>
                      <a:pt x="851" y="820"/>
                    </a:lnTo>
                    <a:lnTo>
                      <a:pt x="8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/>
              </a:p>
            </p:txBody>
          </p:sp>
          <p:sp>
            <p:nvSpPr>
              <p:cNvPr id="13" name="Google Shape;5563;p42">
                <a:extLst>
                  <a:ext uri="{FF2B5EF4-FFF2-40B4-BE49-F238E27FC236}">
                    <a16:creationId xmlns:a16="http://schemas.microsoft.com/office/drawing/2014/main" id="{DF23521C-E1EC-1E4E-AACB-464303766D44}"/>
                  </a:ext>
                </a:extLst>
              </p:cNvPr>
              <p:cNvSpPr/>
              <p:nvPr/>
            </p:nvSpPr>
            <p:spPr>
              <a:xfrm>
                <a:off x="-59362175" y="3522625"/>
                <a:ext cx="20500" cy="20500"/>
              </a:xfrm>
              <a:custGeom>
                <a:avLst/>
                <a:gdLst/>
                <a:ahLst/>
                <a:cxnLst/>
                <a:rect l="l" t="t" r="r" b="b"/>
                <a:pathLst>
                  <a:path w="820" h="820" extrusionOk="0">
                    <a:moveTo>
                      <a:pt x="0" y="1"/>
                    </a:moveTo>
                    <a:lnTo>
                      <a:pt x="0" y="820"/>
                    </a:lnTo>
                    <a:lnTo>
                      <a:pt x="819" y="820"/>
                    </a:lnTo>
                    <a:lnTo>
                      <a:pt x="819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/>
              </a:p>
            </p:txBody>
          </p:sp>
          <p:sp>
            <p:nvSpPr>
              <p:cNvPr id="14" name="Google Shape;5564;p42">
                <a:extLst>
                  <a:ext uri="{FF2B5EF4-FFF2-40B4-BE49-F238E27FC236}">
                    <a16:creationId xmlns:a16="http://schemas.microsoft.com/office/drawing/2014/main" id="{F16F05BF-9F9D-D94C-8078-3EDCE4E3CBC2}"/>
                  </a:ext>
                </a:extLst>
              </p:cNvPr>
              <p:cNvSpPr/>
              <p:nvPr/>
            </p:nvSpPr>
            <p:spPr>
              <a:xfrm>
                <a:off x="-59321225" y="3522625"/>
                <a:ext cx="20500" cy="20500"/>
              </a:xfrm>
              <a:custGeom>
                <a:avLst/>
                <a:gdLst/>
                <a:ahLst/>
                <a:cxnLst/>
                <a:rect l="l" t="t" r="r" b="b"/>
                <a:pathLst>
                  <a:path w="820" h="820" extrusionOk="0">
                    <a:moveTo>
                      <a:pt x="0" y="1"/>
                    </a:moveTo>
                    <a:lnTo>
                      <a:pt x="0" y="820"/>
                    </a:lnTo>
                    <a:lnTo>
                      <a:pt x="820" y="820"/>
                    </a:lnTo>
                    <a:lnTo>
                      <a:pt x="820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/>
              </a:p>
            </p:txBody>
          </p:sp>
          <p:sp>
            <p:nvSpPr>
              <p:cNvPr id="15" name="Google Shape;5565;p42">
                <a:extLst>
                  <a:ext uri="{FF2B5EF4-FFF2-40B4-BE49-F238E27FC236}">
                    <a16:creationId xmlns:a16="http://schemas.microsoft.com/office/drawing/2014/main" id="{2F5969D1-144B-D445-ABD1-9D471A4F1777}"/>
                  </a:ext>
                </a:extLst>
              </p:cNvPr>
              <p:cNvSpPr/>
              <p:nvPr/>
            </p:nvSpPr>
            <p:spPr>
              <a:xfrm>
                <a:off x="-59279475" y="3522625"/>
                <a:ext cx="20500" cy="20500"/>
              </a:xfrm>
              <a:custGeom>
                <a:avLst/>
                <a:gdLst/>
                <a:ahLst/>
                <a:cxnLst/>
                <a:rect l="l" t="t" r="r" b="b"/>
                <a:pathLst>
                  <a:path w="820" h="820" extrusionOk="0">
                    <a:moveTo>
                      <a:pt x="0" y="1"/>
                    </a:moveTo>
                    <a:lnTo>
                      <a:pt x="0" y="820"/>
                    </a:lnTo>
                    <a:lnTo>
                      <a:pt x="819" y="820"/>
                    </a:lnTo>
                    <a:lnTo>
                      <a:pt x="819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/>
              </a:p>
            </p:txBody>
          </p:sp>
          <p:sp>
            <p:nvSpPr>
              <p:cNvPr id="16" name="Google Shape;5566;p42">
                <a:extLst>
                  <a:ext uri="{FF2B5EF4-FFF2-40B4-BE49-F238E27FC236}">
                    <a16:creationId xmlns:a16="http://schemas.microsoft.com/office/drawing/2014/main" id="{06AE54A4-F7CD-BD4D-9486-51BA3E75D89C}"/>
                  </a:ext>
                </a:extLst>
              </p:cNvPr>
              <p:cNvSpPr/>
              <p:nvPr/>
            </p:nvSpPr>
            <p:spPr>
              <a:xfrm>
                <a:off x="-59470075" y="3418825"/>
                <a:ext cx="317425" cy="206225"/>
              </a:xfrm>
              <a:custGeom>
                <a:avLst/>
                <a:gdLst/>
                <a:ahLst/>
                <a:cxnLst/>
                <a:rect l="l" t="t" r="r" b="b"/>
                <a:pathLst>
                  <a:path w="12697" h="8249" extrusionOk="0">
                    <a:moveTo>
                      <a:pt x="10523" y="3334"/>
                    </a:moveTo>
                    <a:cubicBezTo>
                      <a:pt x="10775" y="3334"/>
                      <a:pt x="10932" y="3523"/>
                      <a:pt x="10932" y="3775"/>
                    </a:cubicBezTo>
                    <a:lnTo>
                      <a:pt x="10932" y="5413"/>
                    </a:lnTo>
                    <a:cubicBezTo>
                      <a:pt x="10932" y="5665"/>
                      <a:pt x="10712" y="5854"/>
                      <a:pt x="10523" y="5854"/>
                    </a:cubicBezTo>
                    <a:lnTo>
                      <a:pt x="2268" y="5854"/>
                    </a:lnTo>
                    <a:cubicBezTo>
                      <a:pt x="2016" y="5854"/>
                      <a:pt x="1827" y="5665"/>
                      <a:pt x="1827" y="5413"/>
                    </a:cubicBezTo>
                    <a:lnTo>
                      <a:pt x="1827" y="3775"/>
                    </a:lnTo>
                    <a:cubicBezTo>
                      <a:pt x="1827" y="3523"/>
                      <a:pt x="2016" y="3334"/>
                      <a:pt x="2268" y="3334"/>
                    </a:cubicBezTo>
                    <a:close/>
                    <a:moveTo>
                      <a:pt x="2893" y="1"/>
                    </a:moveTo>
                    <a:cubicBezTo>
                      <a:pt x="2822" y="1"/>
                      <a:pt x="2748" y="18"/>
                      <a:pt x="2678" y="57"/>
                    </a:cubicBezTo>
                    <a:lnTo>
                      <a:pt x="221" y="1727"/>
                    </a:lnTo>
                    <a:cubicBezTo>
                      <a:pt x="95" y="1790"/>
                      <a:pt x="0" y="1916"/>
                      <a:pt x="0" y="2073"/>
                    </a:cubicBezTo>
                    <a:lnTo>
                      <a:pt x="0" y="7870"/>
                    </a:lnTo>
                    <a:cubicBezTo>
                      <a:pt x="0" y="8091"/>
                      <a:pt x="221" y="8248"/>
                      <a:pt x="410" y="8248"/>
                    </a:cubicBezTo>
                    <a:lnTo>
                      <a:pt x="12255" y="8248"/>
                    </a:lnTo>
                    <a:cubicBezTo>
                      <a:pt x="12507" y="8248"/>
                      <a:pt x="12665" y="8059"/>
                      <a:pt x="12665" y="7870"/>
                    </a:cubicBezTo>
                    <a:lnTo>
                      <a:pt x="12665" y="2073"/>
                    </a:lnTo>
                    <a:cubicBezTo>
                      <a:pt x="12697" y="1884"/>
                      <a:pt x="12507" y="1664"/>
                      <a:pt x="12287" y="1664"/>
                    </a:cubicBezTo>
                    <a:lnTo>
                      <a:pt x="5797" y="1664"/>
                    </a:lnTo>
                    <a:lnTo>
                      <a:pt x="5797" y="404"/>
                    </a:lnTo>
                    <a:cubicBezTo>
                      <a:pt x="5797" y="166"/>
                      <a:pt x="5600" y="1"/>
                      <a:pt x="5382" y="1"/>
                    </a:cubicBezTo>
                    <a:cubicBezTo>
                      <a:pt x="5311" y="1"/>
                      <a:pt x="5237" y="18"/>
                      <a:pt x="5167" y="57"/>
                    </a:cubicBezTo>
                    <a:lnTo>
                      <a:pt x="3308" y="1286"/>
                    </a:lnTo>
                    <a:lnTo>
                      <a:pt x="3308" y="404"/>
                    </a:lnTo>
                    <a:cubicBezTo>
                      <a:pt x="3308" y="166"/>
                      <a:pt x="3111" y="1"/>
                      <a:pt x="2893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/>
              </a:p>
            </p:txBody>
          </p:sp>
          <p:sp>
            <p:nvSpPr>
              <p:cNvPr id="17" name="Google Shape;5567;p42">
                <a:extLst>
                  <a:ext uri="{FF2B5EF4-FFF2-40B4-BE49-F238E27FC236}">
                    <a16:creationId xmlns:a16="http://schemas.microsoft.com/office/drawing/2014/main" id="{E926CB44-4CAF-6A45-996D-88C868945D5D}"/>
                  </a:ext>
                </a:extLst>
              </p:cNvPr>
              <p:cNvSpPr/>
              <p:nvPr/>
            </p:nvSpPr>
            <p:spPr>
              <a:xfrm>
                <a:off x="-59238525" y="3522625"/>
                <a:ext cx="20500" cy="20500"/>
              </a:xfrm>
              <a:custGeom>
                <a:avLst/>
                <a:gdLst/>
                <a:ahLst/>
                <a:cxnLst/>
                <a:rect l="l" t="t" r="r" b="b"/>
                <a:pathLst>
                  <a:path w="820" h="820" extrusionOk="0">
                    <a:moveTo>
                      <a:pt x="0" y="1"/>
                    </a:moveTo>
                    <a:lnTo>
                      <a:pt x="0" y="820"/>
                    </a:lnTo>
                    <a:lnTo>
                      <a:pt x="820" y="820"/>
                    </a:lnTo>
                    <a:lnTo>
                      <a:pt x="820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/>
              </a:p>
            </p:txBody>
          </p:sp>
          <p:sp>
            <p:nvSpPr>
              <p:cNvPr id="18" name="Google Shape;5568;p42">
                <a:extLst>
                  <a:ext uri="{FF2B5EF4-FFF2-40B4-BE49-F238E27FC236}">
                    <a16:creationId xmlns:a16="http://schemas.microsoft.com/office/drawing/2014/main" id="{ED4D4290-F293-CD47-9AF8-4979B96DB6B6}"/>
                  </a:ext>
                </a:extLst>
              </p:cNvPr>
              <p:cNvSpPr/>
              <p:nvPr/>
            </p:nvSpPr>
            <p:spPr>
              <a:xfrm>
                <a:off x="-59292875" y="3308975"/>
                <a:ext cx="106350" cy="41400"/>
              </a:xfrm>
              <a:custGeom>
                <a:avLst/>
                <a:gdLst/>
                <a:ahLst/>
                <a:cxnLst/>
                <a:rect l="l" t="t" r="r" b="b"/>
                <a:pathLst>
                  <a:path w="4254" h="1656" extrusionOk="0">
                    <a:moveTo>
                      <a:pt x="1305" y="1"/>
                    </a:moveTo>
                    <a:cubicBezTo>
                      <a:pt x="904" y="1"/>
                      <a:pt x="497" y="175"/>
                      <a:pt x="158" y="545"/>
                    </a:cubicBezTo>
                    <a:cubicBezTo>
                      <a:pt x="1" y="702"/>
                      <a:pt x="64" y="986"/>
                      <a:pt x="221" y="1143"/>
                    </a:cubicBezTo>
                    <a:cubicBezTo>
                      <a:pt x="311" y="1218"/>
                      <a:pt x="409" y="1258"/>
                      <a:pt x="503" y="1258"/>
                    </a:cubicBezTo>
                    <a:cubicBezTo>
                      <a:pt x="606" y="1258"/>
                      <a:pt x="706" y="1210"/>
                      <a:pt x="788" y="1112"/>
                    </a:cubicBezTo>
                    <a:cubicBezTo>
                      <a:pt x="946" y="938"/>
                      <a:pt x="1127" y="852"/>
                      <a:pt x="1308" y="852"/>
                    </a:cubicBezTo>
                    <a:cubicBezTo>
                      <a:pt x="1489" y="852"/>
                      <a:pt x="1670" y="938"/>
                      <a:pt x="1828" y="1112"/>
                    </a:cubicBezTo>
                    <a:cubicBezTo>
                      <a:pt x="2150" y="1466"/>
                      <a:pt x="2562" y="1655"/>
                      <a:pt x="2977" y="1655"/>
                    </a:cubicBezTo>
                    <a:cubicBezTo>
                      <a:pt x="3374" y="1655"/>
                      <a:pt x="3773" y="1482"/>
                      <a:pt x="4096" y="1112"/>
                    </a:cubicBezTo>
                    <a:cubicBezTo>
                      <a:pt x="4254" y="954"/>
                      <a:pt x="4222" y="671"/>
                      <a:pt x="4065" y="513"/>
                    </a:cubicBezTo>
                    <a:cubicBezTo>
                      <a:pt x="3990" y="438"/>
                      <a:pt x="3886" y="399"/>
                      <a:pt x="3781" y="399"/>
                    </a:cubicBezTo>
                    <a:cubicBezTo>
                      <a:pt x="3665" y="399"/>
                      <a:pt x="3549" y="446"/>
                      <a:pt x="3466" y="545"/>
                    </a:cubicBezTo>
                    <a:cubicBezTo>
                      <a:pt x="3309" y="734"/>
                      <a:pt x="3135" y="828"/>
                      <a:pt x="2962" y="828"/>
                    </a:cubicBezTo>
                    <a:cubicBezTo>
                      <a:pt x="2789" y="828"/>
                      <a:pt x="2616" y="734"/>
                      <a:pt x="2458" y="545"/>
                    </a:cubicBezTo>
                    <a:cubicBezTo>
                      <a:pt x="2136" y="191"/>
                      <a:pt x="1724" y="1"/>
                      <a:pt x="1305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/>
              </a:p>
            </p:txBody>
          </p:sp>
          <p:sp>
            <p:nvSpPr>
              <p:cNvPr id="19" name="Google Shape;5569;p42">
                <a:extLst>
                  <a:ext uri="{FF2B5EF4-FFF2-40B4-BE49-F238E27FC236}">
                    <a16:creationId xmlns:a16="http://schemas.microsoft.com/office/drawing/2014/main" id="{AA6730B4-9DA4-A449-9944-138E3C891AEA}"/>
                  </a:ext>
                </a:extLst>
              </p:cNvPr>
              <p:cNvSpPr/>
              <p:nvPr/>
            </p:nvSpPr>
            <p:spPr>
              <a:xfrm>
                <a:off x="-59214100" y="3371400"/>
                <a:ext cx="62225" cy="68550"/>
              </a:xfrm>
              <a:custGeom>
                <a:avLst/>
                <a:gdLst/>
                <a:ahLst/>
                <a:cxnLst/>
                <a:rect l="l" t="t" r="r" b="b"/>
                <a:pathLst>
                  <a:path w="2489" h="2742" extrusionOk="0">
                    <a:moveTo>
                      <a:pt x="410" y="1"/>
                    </a:moveTo>
                    <a:cubicBezTo>
                      <a:pt x="158" y="1"/>
                      <a:pt x="0" y="190"/>
                      <a:pt x="0" y="379"/>
                    </a:cubicBezTo>
                    <a:lnTo>
                      <a:pt x="0" y="2742"/>
                    </a:lnTo>
                    <a:lnTo>
                      <a:pt x="2489" y="2742"/>
                    </a:lnTo>
                    <a:lnTo>
                      <a:pt x="2489" y="379"/>
                    </a:lnTo>
                    <a:cubicBezTo>
                      <a:pt x="2458" y="190"/>
                      <a:pt x="2268" y="1"/>
                      <a:pt x="2048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/>
              </a:p>
            </p:txBody>
          </p:sp>
          <p:sp>
            <p:nvSpPr>
              <p:cNvPr id="20" name="Google Shape;5570;p42">
                <a:extLst>
                  <a:ext uri="{FF2B5EF4-FFF2-40B4-BE49-F238E27FC236}">
                    <a16:creationId xmlns:a16="http://schemas.microsoft.com/office/drawing/2014/main" id="{94D6A1D3-97C9-704F-8B7B-1CE7D836EB7D}"/>
                  </a:ext>
                </a:extLst>
              </p:cNvPr>
              <p:cNvSpPr/>
              <p:nvPr/>
            </p:nvSpPr>
            <p:spPr>
              <a:xfrm>
                <a:off x="-59297600" y="3392600"/>
                <a:ext cx="62250" cy="48150"/>
              </a:xfrm>
              <a:custGeom>
                <a:avLst/>
                <a:gdLst/>
                <a:ahLst/>
                <a:cxnLst/>
                <a:rect l="l" t="t" r="r" b="b"/>
                <a:pathLst>
                  <a:path w="2490" h="1926" extrusionOk="0">
                    <a:moveTo>
                      <a:pt x="387" y="0"/>
                    </a:moveTo>
                    <a:cubicBezTo>
                      <a:pt x="163" y="0"/>
                      <a:pt x="1" y="177"/>
                      <a:pt x="1" y="382"/>
                    </a:cubicBezTo>
                    <a:lnTo>
                      <a:pt x="1" y="1925"/>
                    </a:lnTo>
                    <a:lnTo>
                      <a:pt x="2489" y="1925"/>
                    </a:lnTo>
                    <a:lnTo>
                      <a:pt x="2489" y="382"/>
                    </a:lnTo>
                    <a:cubicBezTo>
                      <a:pt x="2489" y="161"/>
                      <a:pt x="2300" y="4"/>
                      <a:pt x="2080" y="4"/>
                    </a:cubicBezTo>
                    <a:lnTo>
                      <a:pt x="442" y="4"/>
                    </a:lnTo>
                    <a:cubicBezTo>
                      <a:pt x="423" y="1"/>
                      <a:pt x="405" y="0"/>
                      <a:pt x="387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/>
              </a:p>
            </p:txBody>
          </p:sp>
        </p:grpSp>
      </p:grp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8D8FECAB-0B8B-AF4A-948C-AE24DDAB66E6}"/>
              </a:ext>
            </a:extLst>
          </p:cNvPr>
          <p:cNvGrpSpPr/>
          <p:nvPr/>
        </p:nvGrpSpPr>
        <p:grpSpPr>
          <a:xfrm>
            <a:off x="6346918" y="1695704"/>
            <a:ext cx="2063750" cy="2572977"/>
            <a:chOff x="5956300" y="1544783"/>
            <a:chExt cx="2063750" cy="2572977"/>
          </a:xfrm>
        </p:grpSpPr>
        <p:sp>
          <p:nvSpPr>
            <p:cNvPr id="22" name="Google Shape;1336;p30">
              <a:extLst>
                <a:ext uri="{FF2B5EF4-FFF2-40B4-BE49-F238E27FC236}">
                  <a16:creationId xmlns:a16="http://schemas.microsoft.com/office/drawing/2014/main" id="{88A4FC6C-D423-4944-999B-527ED9C36EA3}"/>
                </a:ext>
              </a:extLst>
            </p:cNvPr>
            <p:cNvSpPr/>
            <p:nvPr/>
          </p:nvSpPr>
          <p:spPr>
            <a:xfrm>
              <a:off x="6559074" y="1625650"/>
              <a:ext cx="790500" cy="858600"/>
            </a:xfrm>
            <a:prstGeom prst="rect">
              <a:avLst/>
            </a:prstGeom>
            <a:solidFill>
              <a:srgbClr val="FF75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" name="Google Shape;1339;p30">
              <a:extLst>
                <a:ext uri="{FF2B5EF4-FFF2-40B4-BE49-F238E27FC236}">
                  <a16:creationId xmlns:a16="http://schemas.microsoft.com/office/drawing/2014/main" id="{290A3F21-5AC9-ED4E-9CD5-0B70AA36CE81}"/>
                </a:ext>
              </a:extLst>
            </p:cNvPr>
            <p:cNvSpPr/>
            <p:nvPr/>
          </p:nvSpPr>
          <p:spPr>
            <a:xfrm rot="10800000">
              <a:off x="6475480" y="1544783"/>
              <a:ext cx="957694" cy="1208195"/>
            </a:xfrm>
            <a:custGeom>
              <a:avLst/>
              <a:gdLst/>
              <a:ahLst/>
              <a:cxnLst/>
              <a:rect l="l" t="t" r="r" b="b"/>
              <a:pathLst>
                <a:path w="12861" h="16225" extrusionOk="0">
                  <a:moveTo>
                    <a:pt x="12625" y="341"/>
                  </a:moveTo>
                  <a:lnTo>
                    <a:pt x="12625" y="15990"/>
                  </a:lnTo>
                  <a:lnTo>
                    <a:pt x="233" y="15990"/>
                  </a:lnTo>
                  <a:lnTo>
                    <a:pt x="233" y="2811"/>
                  </a:lnTo>
                  <a:lnTo>
                    <a:pt x="8945" y="2811"/>
                  </a:lnTo>
                  <a:cubicBezTo>
                    <a:pt x="8970" y="2811"/>
                    <a:pt x="8992" y="2804"/>
                    <a:pt x="9013" y="2789"/>
                  </a:cubicBezTo>
                  <a:lnTo>
                    <a:pt x="12625" y="341"/>
                  </a:lnTo>
                  <a:close/>
                  <a:moveTo>
                    <a:pt x="12744" y="1"/>
                  </a:moveTo>
                  <a:cubicBezTo>
                    <a:pt x="12721" y="1"/>
                    <a:pt x="12699" y="8"/>
                    <a:pt x="12679" y="22"/>
                  </a:cubicBezTo>
                  <a:lnTo>
                    <a:pt x="8912" y="2575"/>
                  </a:lnTo>
                  <a:lnTo>
                    <a:pt x="116" y="2575"/>
                  </a:lnTo>
                  <a:cubicBezTo>
                    <a:pt x="51" y="2575"/>
                    <a:pt x="1" y="2630"/>
                    <a:pt x="1" y="2695"/>
                  </a:cubicBezTo>
                  <a:lnTo>
                    <a:pt x="1" y="16105"/>
                  </a:lnTo>
                  <a:cubicBezTo>
                    <a:pt x="1" y="16171"/>
                    <a:pt x="51" y="16224"/>
                    <a:pt x="116" y="16224"/>
                  </a:cubicBezTo>
                  <a:lnTo>
                    <a:pt x="12744" y="16224"/>
                  </a:lnTo>
                  <a:cubicBezTo>
                    <a:pt x="12809" y="16224"/>
                    <a:pt x="12860" y="16171"/>
                    <a:pt x="12860" y="16105"/>
                  </a:cubicBezTo>
                  <a:lnTo>
                    <a:pt x="12860" y="119"/>
                  </a:lnTo>
                  <a:cubicBezTo>
                    <a:pt x="12860" y="76"/>
                    <a:pt x="12835" y="37"/>
                    <a:pt x="12799" y="15"/>
                  </a:cubicBezTo>
                  <a:cubicBezTo>
                    <a:pt x="12781" y="5"/>
                    <a:pt x="12762" y="1"/>
                    <a:pt x="12744" y="1"/>
                  </a:cubicBezTo>
                  <a:close/>
                </a:path>
              </a:pathLst>
            </a:custGeom>
            <a:solidFill>
              <a:srgbClr val="191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355;p30">
              <a:extLst>
                <a:ext uri="{FF2B5EF4-FFF2-40B4-BE49-F238E27FC236}">
                  <a16:creationId xmlns:a16="http://schemas.microsoft.com/office/drawing/2014/main" id="{7D6B7A4F-EA60-8A46-8374-9E1282999F1B}"/>
                </a:ext>
              </a:extLst>
            </p:cNvPr>
            <p:cNvSpPr txBox="1">
              <a:spLocks/>
            </p:cNvSpPr>
            <p:nvPr/>
          </p:nvSpPr>
          <p:spPr>
            <a:xfrm>
              <a:off x="5956300" y="2901017"/>
              <a:ext cx="2063750" cy="31273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048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1200"/>
                <a:buFont typeface="Inconsolata"/>
                <a:buChar char="●"/>
                <a:defRPr sz="1200" b="0" i="0" u="none" strike="noStrike" cap="none">
                  <a:solidFill>
                    <a:srgbClr val="434343"/>
                  </a:solidFill>
                  <a:latin typeface="Inconsolata"/>
                  <a:ea typeface="Inconsolata"/>
                  <a:cs typeface="Inconsolata"/>
                  <a:sym typeface="Inconsolata"/>
                </a:defRPr>
              </a:lvl1pPr>
              <a:lvl2pPr marL="914400" marR="0" lvl="1" indent="-30480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434343"/>
                </a:buClr>
                <a:buSzPts val="1200"/>
                <a:buFont typeface="Inconsolata"/>
                <a:buChar char="○"/>
                <a:defRPr sz="1200" b="0" i="0" u="none" strike="noStrike" cap="none">
                  <a:solidFill>
                    <a:srgbClr val="434343"/>
                  </a:solidFill>
                  <a:latin typeface="Inconsolata"/>
                  <a:ea typeface="Inconsolata"/>
                  <a:cs typeface="Inconsolata"/>
                  <a:sym typeface="Inconsolata"/>
                </a:defRPr>
              </a:lvl2pPr>
              <a:lvl3pPr marL="1371600" marR="0" lvl="2" indent="-30480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434343"/>
                </a:buClr>
                <a:buSzPts val="1200"/>
                <a:buFont typeface="Inconsolata"/>
                <a:buChar char="■"/>
                <a:defRPr sz="1200" b="0" i="0" u="none" strike="noStrike" cap="none">
                  <a:solidFill>
                    <a:srgbClr val="434343"/>
                  </a:solidFill>
                  <a:latin typeface="Inconsolata"/>
                  <a:ea typeface="Inconsolata"/>
                  <a:cs typeface="Inconsolata"/>
                  <a:sym typeface="Inconsolata"/>
                </a:defRPr>
              </a:lvl3pPr>
              <a:lvl4pPr marL="1828800" marR="0" lvl="3" indent="-30480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434343"/>
                </a:buClr>
                <a:buSzPts val="1200"/>
                <a:buFont typeface="Inconsolata"/>
                <a:buChar char="●"/>
                <a:defRPr sz="1200" b="0" i="0" u="none" strike="noStrike" cap="none">
                  <a:solidFill>
                    <a:srgbClr val="434343"/>
                  </a:solidFill>
                  <a:latin typeface="Inconsolata"/>
                  <a:ea typeface="Inconsolata"/>
                  <a:cs typeface="Inconsolata"/>
                  <a:sym typeface="Inconsolata"/>
                </a:defRPr>
              </a:lvl4pPr>
              <a:lvl5pPr marL="2286000" marR="0" lvl="4" indent="-30480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434343"/>
                </a:buClr>
                <a:buSzPts val="1200"/>
                <a:buFont typeface="Inconsolata"/>
                <a:buChar char="○"/>
                <a:defRPr sz="1200" b="0" i="0" u="none" strike="noStrike" cap="none">
                  <a:solidFill>
                    <a:srgbClr val="434343"/>
                  </a:solidFill>
                  <a:latin typeface="Inconsolata"/>
                  <a:ea typeface="Inconsolata"/>
                  <a:cs typeface="Inconsolata"/>
                  <a:sym typeface="Inconsolata"/>
                </a:defRPr>
              </a:lvl5pPr>
              <a:lvl6pPr marL="2743200" marR="0" lvl="5" indent="-30480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434343"/>
                </a:buClr>
                <a:buSzPts val="1200"/>
                <a:buFont typeface="Inconsolata"/>
                <a:buChar char="■"/>
                <a:defRPr sz="1200" b="0" i="0" u="none" strike="noStrike" cap="none">
                  <a:solidFill>
                    <a:srgbClr val="434343"/>
                  </a:solidFill>
                  <a:latin typeface="Inconsolata"/>
                  <a:ea typeface="Inconsolata"/>
                  <a:cs typeface="Inconsolata"/>
                  <a:sym typeface="Inconsolata"/>
                </a:defRPr>
              </a:lvl6pPr>
              <a:lvl7pPr marL="3200400" marR="0" lvl="6" indent="-30480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434343"/>
                </a:buClr>
                <a:buSzPts val="1200"/>
                <a:buFont typeface="Inconsolata"/>
                <a:buChar char="●"/>
                <a:defRPr sz="1200" b="0" i="0" u="none" strike="noStrike" cap="none">
                  <a:solidFill>
                    <a:srgbClr val="434343"/>
                  </a:solidFill>
                  <a:latin typeface="Inconsolata"/>
                  <a:ea typeface="Inconsolata"/>
                  <a:cs typeface="Inconsolata"/>
                  <a:sym typeface="Inconsolata"/>
                </a:defRPr>
              </a:lvl7pPr>
              <a:lvl8pPr marL="3657600" marR="0" lvl="7" indent="-30480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434343"/>
                </a:buClr>
                <a:buSzPts val="1200"/>
                <a:buFont typeface="Inconsolata"/>
                <a:buChar char="○"/>
                <a:defRPr sz="1200" b="0" i="0" u="none" strike="noStrike" cap="none">
                  <a:solidFill>
                    <a:srgbClr val="434343"/>
                  </a:solidFill>
                  <a:latin typeface="Inconsolata"/>
                  <a:ea typeface="Inconsolata"/>
                  <a:cs typeface="Inconsolata"/>
                  <a:sym typeface="Inconsolata"/>
                </a:defRPr>
              </a:lvl8pPr>
              <a:lvl9pPr marL="4114800" marR="0" lvl="8" indent="-304800" algn="l" rtl="0">
                <a:lnSpc>
                  <a:spcPct val="115000"/>
                </a:lnSpc>
                <a:spcBef>
                  <a:spcPts val="1600"/>
                </a:spcBef>
                <a:spcAft>
                  <a:spcPts val="1600"/>
                </a:spcAft>
                <a:buClr>
                  <a:srgbClr val="434343"/>
                </a:buClr>
                <a:buSzPts val="1200"/>
                <a:buFont typeface="Inconsolata"/>
                <a:buChar char="■"/>
                <a:defRPr sz="1200" b="0" i="0" u="none" strike="noStrike" cap="none">
                  <a:solidFill>
                    <a:srgbClr val="434343"/>
                  </a:solidFill>
                  <a:latin typeface="Inconsolata"/>
                  <a:ea typeface="Inconsolata"/>
                  <a:cs typeface="Inconsolata"/>
                  <a:sym typeface="Inconsolata"/>
                </a:defRPr>
              </a:lvl9pPr>
            </a:lstStyle>
            <a:p>
              <a:pPr marL="0" indent="0" algn="ctr">
                <a:spcAft>
                  <a:spcPts val="1600"/>
                </a:spcAft>
                <a:buFont typeface="Inconsolata"/>
                <a:buNone/>
              </a:pPr>
              <a:r>
                <a:rPr lang="fr-FR">
                  <a:solidFill>
                    <a:srgbClr val="191D59"/>
                  </a:solidFill>
                  <a:latin typeface="Arial" panose="020B0604020202020204" pitchFamily="34" charset="0"/>
                  <a:ea typeface="Fjalla One"/>
                  <a:cs typeface="Arial" panose="020B0604020202020204" pitchFamily="34" charset="0"/>
                  <a:sym typeface="Fjalla One"/>
                </a:rPr>
                <a:t>TITLE</a:t>
              </a:r>
              <a:endParaRPr lang="fr-FR" dirty="0">
                <a:solidFill>
                  <a:srgbClr val="191D59"/>
                </a:solidFill>
                <a:latin typeface="Arial" panose="020B0604020202020204" pitchFamily="34" charset="0"/>
                <a:ea typeface="Fjalla One"/>
                <a:cs typeface="Arial" panose="020B0604020202020204" pitchFamily="34" charset="0"/>
                <a:sym typeface="Fjalla One"/>
              </a:endParaRPr>
            </a:p>
          </p:txBody>
        </p:sp>
        <p:sp>
          <p:nvSpPr>
            <p:cNvPr id="25" name="Google Shape;1358;p30">
              <a:extLst>
                <a:ext uri="{FF2B5EF4-FFF2-40B4-BE49-F238E27FC236}">
                  <a16:creationId xmlns:a16="http://schemas.microsoft.com/office/drawing/2014/main" id="{95A8608D-CB3F-4D4B-B8ED-A03BCB858BC2}"/>
                </a:ext>
              </a:extLst>
            </p:cNvPr>
            <p:cNvSpPr txBox="1">
              <a:spLocks/>
            </p:cNvSpPr>
            <p:nvPr/>
          </p:nvSpPr>
          <p:spPr>
            <a:xfrm>
              <a:off x="5956300" y="3208123"/>
              <a:ext cx="2063750" cy="90963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048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1200"/>
                <a:buFont typeface="Inconsolata"/>
                <a:buChar char="●"/>
                <a:defRPr sz="1200" b="0" i="0" u="none" strike="noStrike" cap="none">
                  <a:solidFill>
                    <a:srgbClr val="434343"/>
                  </a:solidFill>
                  <a:latin typeface="Inconsolata"/>
                  <a:ea typeface="Inconsolata"/>
                  <a:cs typeface="Inconsolata"/>
                  <a:sym typeface="Inconsolata"/>
                </a:defRPr>
              </a:lvl1pPr>
              <a:lvl2pPr marL="914400" marR="0" lvl="1" indent="-30480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434343"/>
                </a:buClr>
                <a:buSzPts val="1200"/>
                <a:buFont typeface="Inconsolata"/>
                <a:buChar char="○"/>
                <a:defRPr sz="1200" b="0" i="0" u="none" strike="noStrike" cap="none">
                  <a:solidFill>
                    <a:srgbClr val="434343"/>
                  </a:solidFill>
                  <a:latin typeface="Inconsolata"/>
                  <a:ea typeface="Inconsolata"/>
                  <a:cs typeface="Inconsolata"/>
                  <a:sym typeface="Inconsolata"/>
                </a:defRPr>
              </a:lvl2pPr>
              <a:lvl3pPr marL="1371600" marR="0" lvl="2" indent="-30480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434343"/>
                </a:buClr>
                <a:buSzPts val="1200"/>
                <a:buFont typeface="Inconsolata"/>
                <a:buChar char="■"/>
                <a:defRPr sz="1200" b="0" i="0" u="none" strike="noStrike" cap="none">
                  <a:solidFill>
                    <a:srgbClr val="434343"/>
                  </a:solidFill>
                  <a:latin typeface="Inconsolata"/>
                  <a:ea typeface="Inconsolata"/>
                  <a:cs typeface="Inconsolata"/>
                  <a:sym typeface="Inconsolata"/>
                </a:defRPr>
              </a:lvl3pPr>
              <a:lvl4pPr marL="1828800" marR="0" lvl="3" indent="-30480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434343"/>
                </a:buClr>
                <a:buSzPts val="1200"/>
                <a:buFont typeface="Inconsolata"/>
                <a:buChar char="●"/>
                <a:defRPr sz="1200" b="0" i="0" u="none" strike="noStrike" cap="none">
                  <a:solidFill>
                    <a:srgbClr val="434343"/>
                  </a:solidFill>
                  <a:latin typeface="Inconsolata"/>
                  <a:ea typeface="Inconsolata"/>
                  <a:cs typeface="Inconsolata"/>
                  <a:sym typeface="Inconsolata"/>
                </a:defRPr>
              </a:lvl4pPr>
              <a:lvl5pPr marL="2286000" marR="0" lvl="4" indent="-30480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434343"/>
                </a:buClr>
                <a:buSzPts val="1200"/>
                <a:buFont typeface="Inconsolata"/>
                <a:buChar char="○"/>
                <a:defRPr sz="1200" b="0" i="0" u="none" strike="noStrike" cap="none">
                  <a:solidFill>
                    <a:srgbClr val="434343"/>
                  </a:solidFill>
                  <a:latin typeface="Inconsolata"/>
                  <a:ea typeface="Inconsolata"/>
                  <a:cs typeface="Inconsolata"/>
                  <a:sym typeface="Inconsolata"/>
                </a:defRPr>
              </a:lvl5pPr>
              <a:lvl6pPr marL="2743200" marR="0" lvl="5" indent="-30480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434343"/>
                </a:buClr>
                <a:buSzPts val="1200"/>
                <a:buFont typeface="Inconsolata"/>
                <a:buChar char="■"/>
                <a:defRPr sz="1200" b="0" i="0" u="none" strike="noStrike" cap="none">
                  <a:solidFill>
                    <a:srgbClr val="434343"/>
                  </a:solidFill>
                  <a:latin typeface="Inconsolata"/>
                  <a:ea typeface="Inconsolata"/>
                  <a:cs typeface="Inconsolata"/>
                  <a:sym typeface="Inconsolata"/>
                </a:defRPr>
              </a:lvl6pPr>
              <a:lvl7pPr marL="3200400" marR="0" lvl="6" indent="-30480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434343"/>
                </a:buClr>
                <a:buSzPts val="1200"/>
                <a:buFont typeface="Inconsolata"/>
                <a:buChar char="●"/>
                <a:defRPr sz="1200" b="0" i="0" u="none" strike="noStrike" cap="none">
                  <a:solidFill>
                    <a:srgbClr val="434343"/>
                  </a:solidFill>
                  <a:latin typeface="Inconsolata"/>
                  <a:ea typeface="Inconsolata"/>
                  <a:cs typeface="Inconsolata"/>
                  <a:sym typeface="Inconsolata"/>
                </a:defRPr>
              </a:lvl7pPr>
              <a:lvl8pPr marL="3657600" marR="0" lvl="7" indent="-30480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434343"/>
                </a:buClr>
                <a:buSzPts val="1200"/>
                <a:buFont typeface="Inconsolata"/>
                <a:buChar char="○"/>
                <a:defRPr sz="1200" b="0" i="0" u="none" strike="noStrike" cap="none">
                  <a:solidFill>
                    <a:srgbClr val="434343"/>
                  </a:solidFill>
                  <a:latin typeface="Inconsolata"/>
                  <a:ea typeface="Inconsolata"/>
                  <a:cs typeface="Inconsolata"/>
                  <a:sym typeface="Inconsolata"/>
                </a:defRPr>
              </a:lvl8pPr>
              <a:lvl9pPr marL="4114800" marR="0" lvl="8" indent="-304800" algn="l" rtl="0">
                <a:lnSpc>
                  <a:spcPct val="115000"/>
                </a:lnSpc>
                <a:spcBef>
                  <a:spcPts val="1600"/>
                </a:spcBef>
                <a:spcAft>
                  <a:spcPts val="1600"/>
                </a:spcAft>
                <a:buClr>
                  <a:srgbClr val="434343"/>
                </a:buClr>
                <a:buSzPts val="1200"/>
                <a:buFont typeface="Inconsolata"/>
                <a:buChar char="■"/>
                <a:defRPr sz="1200" b="0" i="0" u="none" strike="noStrike" cap="none">
                  <a:solidFill>
                    <a:srgbClr val="434343"/>
                  </a:solidFill>
                  <a:latin typeface="Inconsolata"/>
                  <a:ea typeface="Inconsolata"/>
                  <a:cs typeface="Inconsolata"/>
                  <a:sym typeface="Inconsolata"/>
                </a:defRPr>
              </a:lvl9pPr>
            </a:lstStyle>
            <a:p>
              <a:pPr marL="0" indent="0" algn="just">
                <a:spcAft>
                  <a:spcPts val="1600"/>
                </a:spcAft>
                <a:buFont typeface="Inconsolata"/>
                <a:buNone/>
              </a:pPr>
              <a:r>
                <a:rPr lang="fr-FR" sz="1000">
                  <a:solidFill>
                    <a:srgbClr val="191D5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Text</a:t>
              </a:r>
            </a:p>
            <a:p>
              <a:pPr marL="0" indent="0" algn="just">
                <a:spcAft>
                  <a:spcPts val="1600"/>
                </a:spcAft>
                <a:buFont typeface="Inconsolata"/>
                <a:buNone/>
              </a:pPr>
              <a:endParaRPr lang="fr-FR" sz="1000" dirty="0">
                <a:solidFill>
                  <a:srgbClr val="191D59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Google Shape;5692;p42">
              <a:extLst>
                <a:ext uri="{FF2B5EF4-FFF2-40B4-BE49-F238E27FC236}">
                  <a16:creationId xmlns:a16="http://schemas.microsoft.com/office/drawing/2014/main" id="{33F4F2B8-0C81-6E46-B34B-2D60C02921EC}"/>
                </a:ext>
              </a:extLst>
            </p:cNvPr>
            <p:cNvSpPr/>
            <p:nvPr/>
          </p:nvSpPr>
          <p:spPr>
            <a:xfrm>
              <a:off x="6780053" y="1862415"/>
              <a:ext cx="348541" cy="349449"/>
            </a:xfrm>
            <a:custGeom>
              <a:avLst/>
              <a:gdLst/>
              <a:ahLst/>
              <a:cxnLst/>
              <a:rect l="l" t="t" r="r" b="b"/>
              <a:pathLst>
                <a:path w="12665" h="12698" extrusionOk="0">
                  <a:moveTo>
                    <a:pt x="9200" y="883"/>
                  </a:moveTo>
                  <a:lnTo>
                    <a:pt x="9200" y="1702"/>
                  </a:lnTo>
                  <a:lnTo>
                    <a:pt x="3403" y="1702"/>
                  </a:lnTo>
                  <a:lnTo>
                    <a:pt x="3403" y="883"/>
                  </a:lnTo>
                  <a:close/>
                  <a:moveTo>
                    <a:pt x="4222" y="3340"/>
                  </a:moveTo>
                  <a:lnTo>
                    <a:pt x="4222" y="4191"/>
                  </a:lnTo>
                  <a:lnTo>
                    <a:pt x="3403" y="4191"/>
                  </a:lnTo>
                  <a:lnTo>
                    <a:pt x="3403" y="3340"/>
                  </a:lnTo>
                  <a:close/>
                  <a:moveTo>
                    <a:pt x="6711" y="3340"/>
                  </a:moveTo>
                  <a:lnTo>
                    <a:pt x="6711" y="4191"/>
                  </a:lnTo>
                  <a:lnTo>
                    <a:pt x="5892" y="4191"/>
                  </a:lnTo>
                  <a:lnTo>
                    <a:pt x="5892" y="3340"/>
                  </a:lnTo>
                  <a:close/>
                  <a:moveTo>
                    <a:pt x="9200" y="3340"/>
                  </a:moveTo>
                  <a:lnTo>
                    <a:pt x="9200" y="4191"/>
                  </a:lnTo>
                  <a:lnTo>
                    <a:pt x="8349" y="4191"/>
                  </a:lnTo>
                  <a:lnTo>
                    <a:pt x="8349" y="3340"/>
                  </a:lnTo>
                  <a:close/>
                  <a:moveTo>
                    <a:pt x="4222" y="5010"/>
                  </a:moveTo>
                  <a:lnTo>
                    <a:pt x="4222" y="5829"/>
                  </a:lnTo>
                  <a:lnTo>
                    <a:pt x="3403" y="5829"/>
                  </a:lnTo>
                  <a:lnTo>
                    <a:pt x="3403" y="5010"/>
                  </a:lnTo>
                  <a:close/>
                  <a:moveTo>
                    <a:pt x="6711" y="5010"/>
                  </a:moveTo>
                  <a:lnTo>
                    <a:pt x="6711" y="5829"/>
                  </a:lnTo>
                  <a:lnTo>
                    <a:pt x="5892" y="5829"/>
                  </a:lnTo>
                  <a:lnTo>
                    <a:pt x="5892" y="5010"/>
                  </a:lnTo>
                  <a:close/>
                  <a:moveTo>
                    <a:pt x="9200" y="5010"/>
                  </a:moveTo>
                  <a:lnTo>
                    <a:pt x="9200" y="5829"/>
                  </a:lnTo>
                  <a:lnTo>
                    <a:pt x="8349" y="5829"/>
                  </a:lnTo>
                  <a:lnTo>
                    <a:pt x="8349" y="5010"/>
                  </a:lnTo>
                  <a:close/>
                  <a:moveTo>
                    <a:pt x="4222" y="6648"/>
                  </a:moveTo>
                  <a:lnTo>
                    <a:pt x="4222" y="7499"/>
                  </a:lnTo>
                  <a:lnTo>
                    <a:pt x="3403" y="7499"/>
                  </a:lnTo>
                  <a:lnTo>
                    <a:pt x="3403" y="6648"/>
                  </a:lnTo>
                  <a:close/>
                  <a:moveTo>
                    <a:pt x="6711" y="6648"/>
                  </a:moveTo>
                  <a:lnTo>
                    <a:pt x="6711" y="7499"/>
                  </a:lnTo>
                  <a:lnTo>
                    <a:pt x="5892" y="7499"/>
                  </a:lnTo>
                  <a:lnTo>
                    <a:pt x="5892" y="6648"/>
                  </a:lnTo>
                  <a:close/>
                  <a:moveTo>
                    <a:pt x="9200" y="6648"/>
                  </a:moveTo>
                  <a:lnTo>
                    <a:pt x="9200" y="7499"/>
                  </a:lnTo>
                  <a:lnTo>
                    <a:pt x="8349" y="7499"/>
                  </a:lnTo>
                  <a:lnTo>
                    <a:pt x="8349" y="6648"/>
                  </a:lnTo>
                  <a:close/>
                  <a:moveTo>
                    <a:pt x="1733" y="9137"/>
                  </a:moveTo>
                  <a:lnTo>
                    <a:pt x="1733" y="11909"/>
                  </a:lnTo>
                  <a:lnTo>
                    <a:pt x="819" y="11909"/>
                  </a:lnTo>
                  <a:lnTo>
                    <a:pt x="819" y="9137"/>
                  </a:lnTo>
                  <a:close/>
                  <a:moveTo>
                    <a:pt x="5892" y="9137"/>
                  </a:moveTo>
                  <a:lnTo>
                    <a:pt x="5892" y="11909"/>
                  </a:lnTo>
                  <a:lnTo>
                    <a:pt x="4222" y="11909"/>
                  </a:lnTo>
                  <a:lnTo>
                    <a:pt x="4222" y="9137"/>
                  </a:lnTo>
                  <a:close/>
                  <a:moveTo>
                    <a:pt x="8349" y="9137"/>
                  </a:moveTo>
                  <a:lnTo>
                    <a:pt x="8349" y="11909"/>
                  </a:lnTo>
                  <a:lnTo>
                    <a:pt x="6711" y="11909"/>
                  </a:lnTo>
                  <a:lnTo>
                    <a:pt x="6711" y="9137"/>
                  </a:lnTo>
                  <a:close/>
                  <a:moveTo>
                    <a:pt x="11783" y="9137"/>
                  </a:moveTo>
                  <a:lnTo>
                    <a:pt x="11783" y="11909"/>
                  </a:lnTo>
                  <a:lnTo>
                    <a:pt x="10806" y="11909"/>
                  </a:lnTo>
                  <a:lnTo>
                    <a:pt x="10806" y="9137"/>
                  </a:lnTo>
                  <a:close/>
                  <a:moveTo>
                    <a:pt x="2993" y="1"/>
                  </a:moveTo>
                  <a:cubicBezTo>
                    <a:pt x="2773" y="1"/>
                    <a:pt x="2615" y="190"/>
                    <a:pt x="2615" y="410"/>
                  </a:cubicBezTo>
                  <a:lnTo>
                    <a:pt x="2615" y="1670"/>
                  </a:lnTo>
                  <a:lnTo>
                    <a:pt x="2206" y="1670"/>
                  </a:lnTo>
                  <a:cubicBezTo>
                    <a:pt x="1985" y="1670"/>
                    <a:pt x="1796" y="1859"/>
                    <a:pt x="1796" y="2080"/>
                  </a:cubicBezTo>
                  <a:lnTo>
                    <a:pt x="1796" y="8318"/>
                  </a:lnTo>
                  <a:lnTo>
                    <a:pt x="410" y="8318"/>
                  </a:lnTo>
                  <a:cubicBezTo>
                    <a:pt x="158" y="8318"/>
                    <a:pt x="0" y="8507"/>
                    <a:pt x="0" y="8696"/>
                  </a:cubicBezTo>
                  <a:lnTo>
                    <a:pt x="0" y="12287"/>
                  </a:lnTo>
                  <a:cubicBezTo>
                    <a:pt x="0" y="12540"/>
                    <a:pt x="221" y="12697"/>
                    <a:pt x="410" y="12697"/>
                  </a:cubicBezTo>
                  <a:lnTo>
                    <a:pt x="12256" y="12697"/>
                  </a:lnTo>
                  <a:cubicBezTo>
                    <a:pt x="12508" y="12697"/>
                    <a:pt x="12665" y="12477"/>
                    <a:pt x="12665" y="12287"/>
                  </a:cubicBezTo>
                  <a:lnTo>
                    <a:pt x="12665" y="8696"/>
                  </a:lnTo>
                  <a:cubicBezTo>
                    <a:pt x="12602" y="8475"/>
                    <a:pt x="12445" y="8318"/>
                    <a:pt x="12224" y="8318"/>
                  </a:cubicBezTo>
                  <a:lnTo>
                    <a:pt x="10838" y="8318"/>
                  </a:lnTo>
                  <a:lnTo>
                    <a:pt x="10838" y="2080"/>
                  </a:lnTo>
                  <a:cubicBezTo>
                    <a:pt x="10838" y="1859"/>
                    <a:pt x="10649" y="1670"/>
                    <a:pt x="10460" y="1670"/>
                  </a:cubicBezTo>
                  <a:lnTo>
                    <a:pt x="10019" y="1670"/>
                  </a:lnTo>
                  <a:lnTo>
                    <a:pt x="10019" y="410"/>
                  </a:lnTo>
                  <a:cubicBezTo>
                    <a:pt x="10019" y="158"/>
                    <a:pt x="9830" y="1"/>
                    <a:pt x="9609" y="1"/>
                  </a:cubicBezTo>
                  <a:close/>
                </a:path>
              </a:pathLst>
            </a:custGeom>
            <a:solidFill>
              <a:srgbClr val="191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</p:grp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FB27CC26-361D-7042-886C-4CC9CC5174E6}"/>
              </a:ext>
            </a:extLst>
          </p:cNvPr>
          <p:cNvGrpSpPr/>
          <p:nvPr/>
        </p:nvGrpSpPr>
        <p:grpSpPr>
          <a:xfrm>
            <a:off x="1816913" y="1695704"/>
            <a:ext cx="2063750" cy="2572977"/>
            <a:chOff x="1426295" y="1544783"/>
            <a:chExt cx="2063750" cy="2572977"/>
          </a:xfrm>
        </p:grpSpPr>
        <p:sp>
          <p:nvSpPr>
            <p:cNvPr id="28" name="Google Shape;1334;p30">
              <a:extLst>
                <a:ext uri="{FF2B5EF4-FFF2-40B4-BE49-F238E27FC236}">
                  <a16:creationId xmlns:a16="http://schemas.microsoft.com/office/drawing/2014/main" id="{71A195E4-2567-244E-B528-C35C5EFDE921}"/>
                </a:ext>
              </a:extLst>
            </p:cNvPr>
            <p:cNvSpPr/>
            <p:nvPr/>
          </p:nvSpPr>
          <p:spPr>
            <a:xfrm>
              <a:off x="2112700" y="1625650"/>
              <a:ext cx="790500" cy="858600"/>
            </a:xfrm>
            <a:prstGeom prst="rect">
              <a:avLst/>
            </a:prstGeom>
            <a:solidFill>
              <a:srgbClr val="FF75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" name="Google Shape;1337;p30">
              <a:extLst>
                <a:ext uri="{FF2B5EF4-FFF2-40B4-BE49-F238E27FC236}">
                  <a16:creationId xmlns:a16="http://schemas.microsoft.com/office/drawing/2014/main" id="{50E0B764-B6C8-C44E-BC45-652DA7D99708}"/>
                </a:ext>
              </a:extLst>
            </p:cNvPr>
            <p:cNvSpPr/>
            <p:nvPr/>
          </p:nvSpPr>
          <p:spPr>
            <a:xfrm rot="10800000">
              <a:off x="2029097" y="1544783"/>
              <a:ext cx="957694" cy="1208195"/>
            </a:xfrm>
            <a:custGeom>
              <a:avLst/>
              <a:gdLst/>
              <a:ahLst/>
              <a:cxnLst/>
              <a:rect l="l" t="t" r="r" b="b"/>
              <a:pathLst>
                <a:path w="12861" h="16225" extrusionOk="0">
                  <a:moveTo>
                    <a:pt x="12625" y="341"/>
                  </a:moveTo>
                  <a:lnTo>
                    <a:pt x="12625" y="15990"/>
                  </a:lnTo>
                  <a:lnTo>
                    <a:pt x="233" y="15990"/>
                  </a:lnTo>
                  <a:lnTo>
                    <a:pt x="233" y="2811"/>
                  </a:lnTo>
                  <a:lnTo>
                    <a:pt x="8945" y="2811"/>
                  </a:lnTo>
                  <a:cubicBezTo>
                    <a:pt x="8970" y="2811"/>
                    <a:pt x="8992" y="2804"/>
                    <a:pt x="9013" y="2789"/>
                  </a:cubicBezTo>
                  <a:lnTo>
                    <a:pt x="12625" y="341"/>
                  </a:lnTo>
                  <a:close/>
                  <a:moveTo>
                    <a:pt x="12744" y="1"/>
                  </a:moveTo>
                  <a:cubicBezTo>
                    <a:pt x="12721" y="1"/>
                    <a:pt x="12699" y="8"/>
                    <a:pt x="12679" y="22"/>
                  </a:cubicBezTo>
                  <a:lnTo>
                    <a:pt x="8912" y="2575"/>
                  </a:lnTo>
                  <a:lnTo>
                    <a:pt x="116" y="2575"/>
                  </a:lnTo>
                  <a:cubicBezTo>
                    <a:pt x="51" y="2575"/>
                    <a:pt x="1" y="2630"/>
                    <a:pt x="1" y="2695"/>
                  </a:cubicBezTo>
                  <a:lnTo>
                    <a:pt x="1" y="16105"/>
                  </a:lnTo>
                  <a:cubicBezTo>
                    <a:pt x="1" y="16171"/>
                    <a:pt x="51" y="16224"/>
                    <a:pt x="116" y="16224"/>
                  </a:cubicBezTo>
                  <a:lnTo>
                    <a:pt x="12744" y="16224"/>
                  </a:lnTo>
                  <a:cubicBezTo>
                    <a:pt x="12809" y="16224"/>
                    <a:pt x="12860" y="16171"/>
                    <a:pt x="12860" y="16105"/>
                  </a:cubicBezTo>
                  <a:lnTo>
                    <a:pt x="12860" y="119"/>
                  </a:lnTo>
                  <a:cubicBezTo>
                    <a:pt x="12860" y="76"/>
                    <a:pt x="12835" y="37"/>
                    <a:pt x="12799" y="15"/>
                  </a:cubicBezTo>
                  <a:cubicBezTo>
                    <a:pt x="12781" y="5"/>
                    <a:pt x="12762" y="1"/>
                    <a:pt x="12744" y="1"/>
                  </a:cubicBezTo>
                  <a:close/>
                </a:path>
              </a:pathLst>
            </a:custGeom>
            <a:solidFill>
              <a:srgbClr val="191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354;p30">
              <a:extLst>
                <a:ext uri="{FF2B5EF4-FFF2-40B4-BE49-F238E27FC236}">
                  <a16:creationId xmlns:a16="http://schemas.microsoft.com/office/drawing/2014/main" id="{18D6DE1C-8DC5-0C45-82EC-14477A5040BD}"/>
                </a:ext>
              </a:extLst>
            </p:cNvPr>
            <p:cNvSpPr txBox="1">
              <a:spLocks/>
            </p:cNvSpPr>
            <p:nvPr/>
          </p:nvSpPr>
          <p:spPr>
            <a:xfrm>
              <a:off x="1426295" y="2901017"/>
              <a:ext cx="2063750" cy="31273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048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1200"/>
                <a:buFont typeface="Inconsolata"/>
                <a:buChar char="●"/>
                <a:defRPr sz="1200" b="0" i="0" u="none" strike="noStrike" cap="none">
                  <a:solidFill>
                    <a:srgbClr val="434343"/>
                  </a:solidFill>
                  <a:latin typeface="Inconsolata"/>
                  <a:ea typeface="Inconsolata"/>
                  <a:cs typeface="Inconsolata"/>
                  <a:sym typeface="Inconsolata"/>
                </a:defRPr>
              </a:lvl1pPr>
              <a:lvl2pPr marL="914400" marR="0" lvl="1" indent="-30480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434343"/>
                </a:buClr>
                <a:buSzPts val="1200"/>
                <a:buFont typeface="Inconsolata"/>
                <a:buChar char="○"/>
                <a:defRPr sz="1200" b="0" i="0" u="none" strike="noStrike" cap="none">
                  <a:solidFill>
                    <a:srgbClr val="434343"/>
                  </a:solidFill>
                  <a:latin typeface="Inconsolata"/>
                  <a:ea typeface="Inconsolata"/>
                  <a:cs typeface="Inconsolata"/>
                  <a:sym typeface="Inconsolata"/>
                </a:defRPr>
              </a:lvl2pPr>
              <a:lvl3pPr marL="1371600" marR="0" lvl="2" indent="-30480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434343"/>
                </a:buClr>
                <a:buSzPts val="1200"/>
                <a:buFont typeface="Inconsolata"/>
                <a:buChar char="■"/>
                <a:defRPr sz="1200" b="0" i="0" u="none" strike="noStrike" cap="none">
                  <a:solidFill>
                    <a:srgbClr val="434343"/>
                  </a:solidFill>
                  <a:latin typeface="Inconsolata"/>
                  <a:ea typeface="Inconsolata"/>
                  <a:cs typeface="Inconsolata"/>
                  <a:sym typeface="Inconsolata"/>
                </a:defRPr>
              </a:lvl3pPr>
              <a:lvl4pPr marL="1828800" marR="0" lvl="3" indent="-30480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434343"/>
                </a:buClr>
                <a:buSzPts val="1200"/>
                <a:buFont typeface="Inconsolata"/>
                <a:buChar char="●"/>
                <a:defRPr sz="1200" b="0" i="0" u="none" strike="noStrike" cap="none">
                  <a:solidFill>
                    <a:srgbClr val="434343"/>
                  </a:solidFill>
                  <a:latin typeface="Inconsolata"/>
                  <a:ea typeface="Inconsolata"/>
                  <a:cs typeface="Inconsolata"/>
                  <a:sym typeface="Inconsolata"/>
                </a:defRPr>
              </a:lvl4pPr>
              <a:lvl5pPr marL="2286000" marR="0" lvl="4" indent="-30480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434343"/>
                </a:buClr>
                <a:buSzPts val="1200"/>
                <a:buFont typeface="Inconsolata"/>
                <a:buChar char="○"/>
                <a:defRPr sz="1200" b="0" i="0" u="none" strike="noStrike" cap="none">
                  <a:solidFill>
                    <a:srgbClr val="434343"/>
                  </a:solidFill>
                  <a:latin typeface="Inconsolata"/>
                  <a:ea typeface="Inconsolata"/>
                  <a:cs typeface="Inconsolata"/>
                  <a:sym typeface="Inconsolata"/>
                </a:defRPr>
              </a:lvl5pPr>
              <a:lvl6pPr marL="2743200" marR="0" lvl="5" indent="-30480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434343"/>
                </a:buClr>
                <a:buSzPts val="1200"/>
                <a:buFont typeface="Inconsolata"/>
                <a:buChar char="■"/>
                <a:defRPr sz="1200" b="0" i="0" u="none" strike="noStrike" cap="none">
                  <a:solidFill>
                    <a:srgbClr val="434343"/>
                  </a:solidFill>
                  <a:latin typeface="Inconsolata"/>
                  <a:ea typeface="Inconsolata"/>
                  <a:cs typeface="Inconsolata"/>
                  <a:sym typeface="Inconsolata"/>
                </a:defRPr>
              </a:lvl6pPr>
              <a:lvl7pPr marL="3200400" marR="0" lvl="6" indent="-30480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434343"/>
                </a:buClr>
                <a:buSzPts val="1200"/>
                <a:buFont typeface="Inconsolata"/>
                <a:buChar char="●"/>
                <a:defRPr sz="1200" b="0" i="0" u="none" strike="noStrike" cap="none">
                  <a:solidFill>
                    <a:srgbClr val="434343"/>
                  </a:solidFill>
                  <a:latin typeface="Inconsolata"/>
                  <a:ea typeface="Inconsolata"/>
                  <a:cs typeface="Inconsolata"/>
                  <a:sym typeface="Inconsolata"/>
                </a:defRPr>
              </a:lvl7pPr>
              <a:lvl8pPr marL="3657600" marR="0" lvl="7" indent="-30480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434343"/>
                </a:buClr>
                <a:buSzPts val="1200"/>
                <a:buFont typeface="Inconsolata"/>
                <a:buChar char="○"/>
                <a:defRPr sz="1200" b="0" i="0" u="none" strike="noStrike" cap="none">
                  <a:solidFill>
                    <a:srgbClr val="434343"/>
                  </a:solidFill>
                  <a:latin typeface="Inconsolata"/>
                  <a:ea typeface="Inconsolata"/>
                  <a:cs typeface="Inconsolata"/>
                  <a:sym typeface="Inconsolata"/>
                </a:defRPr>
              </a:lvl8pPr>
              <a:lvl9pPr marL="4114800" marR="0" lvl="8" indent="-304800" algn="l" rtl="0">
                <a:lnSpc>
                  <a:spcPct val="115000"/>
                </a:lnSpc>
                <a:spcBef>
                  <a:spcPts val="1600"/>
                </a:spcBef>
                <a:spcAft>
                  <a:spcPts val="1600"/>
                </a:spcAft>
                <a:buClr>
                  <a:srgbClr val="434343"/>
                </a:buClr>
                <a:buSzPts val="1200"/>
                <a:buFont typeface="Inconsolata"/>
                <a:buChar char="■"/>
                <a:defRPr sz="1200" b="0" i="0" u="none" strike="noStrike" cap="none">
                  <a:solidFill>
                    <a:srgbClr val="434343"/>
                  </a:solidFill>
                  <a:latin typeface="Inconsolata"/>
                  <a:ea typeface="Inconsolata"/>
                  <a:cs typeface="Inconsolata"/>
                  <a:sym typeface="Inconsolata"/>
                </a:defRPr>
              </a:lvl9pPr>
            </a:lstStyle>
            <a:p>
              <a:pPr marL="0" indent="0" algn="ctr">
                <a:spcAft>
                  <a:spcPts val="1600"/>
                </a:spcAft>
                <a:buFont typeface="Inconsolata"/>
                <a:buNone/>
              </a:pPr>
              <a:r>
                <a:rPr lang="fr-FR">
                  <a:solidFill>
                    <a:srgbClr val="191D59"/>
                  </a:solidFill>
                  <a:latin typeface="Arial" panose="020B0604020202020204" pitchFamily="34" charset="0"/>
                  <a:ea typeface="Fjalla One"/>
                  <a:cs typeface="Arial" panose="020B0604020202020204" pitchFamily="34" charset="0"/>
                  <a:sym typeface="Fjalla One"/>
                </a:rPr>
                <a:t>TITLE</a:t>
              </a:r>
              <a:endParaRPr lang="fr-FR" dirty="0">
                <a:solidFill>
                  <a:srgbClr val="191D59"/>
                </a:solidFill>
                <a:latin typeface="Arial" panose="020B0604020202020204" pitchFamily="34" charset="0"/>
                <a:ea typeface="Fjalla One"/>
                <a:cs typeface="Arial" panose="020B0604020202020204" pitchFamily="34" charset="0"/>
                <a:sym typeface="Fjalla One"/>
              </a:endParaRPr>
            </a:p>
          </p:txBody>
        </p:sp>
        <p:sp>
          <p:nvSpPr>
            <p:cNvPr id="31" name="Google Shape;1357;p30">
              <a:extLst>
                <a:ext uri="{FF2B5EF4-FFF2-40B4-BE49-F238E27FC236}">
                  <a16:creationId xmlns:a16="http://schemas.microsoft.com/office/drawing/2014/main" id="{F84421E4-D491-C347-8460-2AE0AC63259E}"/>
                </a:ext>
              </a:extLst>
            </p:cNvPr>
            <p:cNvSpPr txBox="1">
              <a:spLocks/>
            </p:cNvSpPr>
            <p:nvPr/>
          </p:nvSpPr>
          <p:spPr>
            <a:xfrm>
              <a:off x="1426295" y="3208123"/>
              <a:ext cx="2063750" cy="90963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048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1200"/>
                <a:buFont typeface="Inconsolata"/>
                <a:buChar char="●"/>
                <a:defRPr sz="1200" b="0" i="0" u="none" strike="noStrike" cap="none">
                  <a:solidFill>
                    <a:srgbClr val="434343"/>
                  </a:solidFill>
                  <a:latin typeface="Inconsolata"/>
                  <a:ea typeface="Inconsolata"/>
                  <a:cs typeface="Inconsolata"/>
                  <a:sym typeface="Inconsolata"/>
                </a:defRPr>
              </a:lvl1pPr>
              <a:lvl2pPr marL="914400" marR="0" lvl="1" indent="-30480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434343"/>
                </a:buClr>
                <a:buSzPts val="1200"/>
                <a:buFont typeface="Inconsolata"/>
                <a:buChar char="○"/>
                <a:defRPr sz="1200" b="0" i="0" u="none" strike="noStrike" cap="none">
                  <a:solidFill>
                    <a:srgbClr val="434343"/>
                  </a:solidFill>
                  <a:latin typeface="Inconsolata"/>
                  <a:ea typeface="Inconsolata"/>
                  <a:cs typeface="Inconsolata"/>
                  <a:sym typeface="Inconsolata"/>
                </a:defRPr>
              </a:lvl2pPr>
              <a:lvl3pPr marL="1371600" marR="0" lvl="2" indent="-30480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434343"/>
                </a:buClr>
                <a:buSzPts val="1200"/>
                <a:buFont typeface="Inconsolata"/>
                <a:buChar char="■"/>
                <a:defRPr sz="1200" b="0" i="0" u="none" strike="noStrike" cap="none">
                  <a:solidFill>
                    <a:srgbClr val="434343"/>
                  </a:solidFill>
                  <a:latin typeface="Inconsolata"/>
                  <a:ea typeface="Inconsolata"/>
                  <a:cs typeface="Inconsolata"/>
                  <a:sym typeface="Inconsolata"/>
                </a:defRPr>
              </a:lvl3pPr>
              <a:lvl4pPr marL="1828800" marR="0" lvl="3" indent="-30480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434343"/>
                </a:buClr>
                <a:buSzPts val="1200"/>
                <a:buFont typeface="Inconsolata"/>
                <a:buChar char="●"/>
                <a:defRPr sz="1200" b="0" i="0" u="none" strike="noStrike" cap="none">
                  <a:solidFill>
                    <a:srgbClr val="434343"/>
                  </a:solidFill>
                  <a:latin typeface="Inconsolata"/>
                  <a:ea typeface="Inconsolata"/>
                  <a:cs typeface="Inconsolata"/>
                  <a:sym typeface="Inconsolata"/>
                </a:defRPr>
              </a:lvl4pPr>
              <a:lvl5pPr marL="2286000" marR="0" lvl="4" indent="-30480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434343"/>
                </a:buClr>
                <a:buSzPts val="1200"/>
                <a:buFont typeface="Inconsolata"/>
                <a:buChar char="○"/>
                <a:defRPr sz="1200" b="0" i="0" u="none" strike="noStrike" cap="none">
                  <a:solidFill>
                    <a:srgbClr val="434343"/>
                  </a:solidFill>
                  <a:latin typeface="Inconsolata"/>
                  <a:ea typeface="Inconsolata"/>
                  <a:cs typeface="Inconsolata"/>
                  <a:sym typeface="Inconsolata"/>
                </a:defRPr>
              </a:lvl5pPr>
              <a:lvl6pPr marL="2743200" marR="0" lvl="5" indent="-30480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434343"/>
                </a:buClr>
                <a:buSzPts val="1200"/>
                <a:buFont typeface="Inconsolata"/>
                <a:buChar char="■"/>
                <a:defRPr sz="1200" b="0" i="0" u="none" strike="noStrike" cap="none">
                  <a:solidFill>
                    <a:srgbClr val="434343"/>
                  </a:solidFill>
                  <a:latin typeface="Inconsolata"/>
                  <a:ea typeface="Inconsolata"/>
                  <a:cs typeface="Inconsolata"/>
                  <a:sym typeface="Inconsolata"/>
                </a:defRPr>
              </a:lvl6pPr>
              <a:lvl7pPr marL="3200400" marR="0" lvl="6" indent="-30480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434343"/>
                </a:buClr>
                <a:buSzPts val="1200"/>
                <a:buFont typeface="Inconsolata"/>
                <a:buChar char="●"/>
                <a:defRPr sz="1200" b="0" i="0" u="none" strike="noStrike" cap="none">
                  <a:solidFill>
                    <a:srgbClr val="434343"/>
                  </a:solidFill>
                  <a:latin typeface="Inconsolata"/>
                  <a:ea typeface="Inconsolata"/>
                  <a:cs typeface="Inconsolata"/>
                  <a:sym typeface="Inconsolata"/>
                </a:defRPr>
              </a:lvl7pPr>
              <a:lvl8pPr marL="3657600" marR="0" lvl="7" indent="-30480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434343"/>
                </a:buClr>
                <a:buSzPts val="1200"/>
                <a:buFont typeface="Inconsolata"/>
                <a:buChar char="○"/>
                <a:defRPr sz="1200" b="0" i="0" u="none" strike="noStrike" cap="none">
                  <a:solidFill>
                    <a:srgbClr val="434343"/>
                  </a:solidFill>
                  <a:latin typeface="Inconsolata"/>
                  <a:ea typeface="Inconsolata"/>
                  <a:cs typeface="Inconsolata"/>
                  <a:sym typeface="Inconsolata"/>
                </a:defRPr>
              </a:lvl8pPr>
              <a:lvl9pPr marL="4114800" marR="0" lvl="8" indent="-304800" algn="l" rtl="0">
                <a:lnSpc>
                  <a:spcPct val="115000"/>
                </a:lnSpc>
                <a:spcBef>
                  <a:spcPts val="1600"/>
                </a:spcBef>
                <a:spcAft>
                  <a:spcPts val="1600"/>
                </a:spcAft>
                <a:buClr>
                  <a:srgbClr val="434343"/>
                </a:buClr>
                <a:buSzPts val="1200"/>
                <a:buFont typeface="Inconsolata"/>
                <a:buChar char="■"/>
                <a:defRPr sz="1200" b="0" i="0" u="none" strike="noStrike" cap="none">
                  <a:solidFill>
                    <a:srgbClr val="434343"/>
                  </a:solidFill>
                  <a:latin typeface="Inconsolata"/>
                  <a:ea typeface="Inconsolata"/>
                  <a:cs typeface="Inconsolata"/>
                  <a:sym typeface="Inconsolata"/>
                </a:defRPr>
              </a:lvl9pPr>
            </a:lstStyle>
            <a:p>
              <a:pPr marL="0" indent="0" algn="just">
                <a:spcAft>
                  <a:spcPts val="1600"/>
                </a:spcAft>
                <a:buFont typeface="Inconsolata"/>
                <a:buNone/>
              </a:pPr>
              <a:r>
                <a:rPr lang="fr-FR" sz="1000">
                  <a:solidFill>
                    <a:srgbClr val="191D5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Text</a:t>
              </a:r>
            </a:p>
            <a:p>
              <a:pPr marL="0" indent="0" algn="just">
                <a:spcAft>
                  <a:spcPts val="1600"/>
                </a:spcAft>
                <a:buFont typeface="Inconsolata"/>
                <a:buNone/>
              </a:pPr>
              <a:endParaRPr lang="fr-FR" sz="1000">
                <a:solidFill>
                  <a:srgbClr val="191D59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indent="0" algn="just">
                <a:spcAft>
                  <a:spcPts val="1600"/>
                </a:spcAft>
                <a:buFont typeface="Inconsolata"/>
                <a:buNone/>
              </a:pPr>
              <a:endParaRPr lang="fr-FR" sz="1000" dirty="0">
                <a:solidFill>
                  <a:srgbClr val="191D59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32" name="Google Shape;9126;p50">
              <a:extLst>
                <a:ext uri="{FF2B5EF4-FFF2-40B4-BE49-F238E27FC236}">
                  <a16:creationId xmlns:a16="http://schemas.microsoft.com/office/drawing/2014/main" id="{54C969BF-0F50-6945-8E06-B520AA072161}"/>
                </a:ext>
              </a:extLst>
            </p:cNvPr>
            <p:cNvGrpSpPr/>
            <p:nvPr/>
          </p:nvGrpSpPr>
          <p:grpSpPr>
            <a:xfrm>
              <a:off x="2341374" y="1885053"/>
              <a:ext cx="333138" cy="326811"/>
              <a:chOff x="-1183550" y="3586525"/>
              <a:chExt cx="296175" cy="290550"/>
            </a:xfrm>
            <a:solidFill>
              <a:srgbClr val="191D59"/>
            </a:solidFill>
          </p:grpSpPr>
          <p:sp>
            <p:nvSpPr>
              <p:cNvPr id="33" name="Google Shape;9127;p50">
                <a:extLst>
                  <a:ext uri="{FF2B5EF4-FFF2-40B4-BE49-F238E27FC236}">
                    <a16:creationId xmlns:a16="http://schemas.microsoft.com/office/drawing/2014/main" id="{30ECAD18-801D-5045-89B5-2300E39A7051}"/>
                  </a:ext>
                </a:extLst>
              </p:cNvPr>
              <p:cNvSpPr/>
              <p:nvPr/>
            </p:nvSpPr>
            <p:spPr>
              <a:xfrm>
                <a:off x="-927575" y="3671500"/>
                <a:ext cx="40200" cy="16575"/>
              </a:xfrm>
              <a:custGeom>
                <a:avLst/>
                <a:gdLst/>
                <a:ahLst/>
                <a:cxnLst/>
                <a:rect l="l" t="t" r="r" b="b"/>
                <a:pathLst>
                  <a:path w="1608" h="663" extrusionOk="0">
                    <a:moveTo>
                      <a:pt x="473" y="0"/>
                    </a:moveTo>
                    <a:cubicBezTo>
                      <a:pt x="32" y="0"/>
                      <a:pt x="1" y="662"/>
                      <a:pt x="473" y="662"/>
                    </a:cubicBezTo>
                    <a:lnTo>
                      <a:pt x="1135" y="662"/>
                    </a:lnTo>
                    <a:cubicBezTo>
                      <a:pt x="1145" y="663"/>
                      <a:pt x="1156" y="663"/>
                      <a:pt x="1166" y="663"/>
                    </a:cubicBezTo>
                    <a:cubicBezTo>
                      <a:pt x="1607" y="663"/>
                      <a:pt x="1597" y="0"/>
                      <a:pt x="1135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/>
              </a:p>
            </p:txBody>
          </p:sp>
          <p:sp>
            <p:nvSpPr>
              <p:cNvPr id="34" name="Google Shape;9128;p50">
                <a:extLst>
                  <a:ext uri="{FF2B5EF4-FFF2-40B4-BE49-F238E27FC236}">
                    <a16:creationId xmlns:a16="http://schemas.microsoft.com/office/drawing/2014/main" id="{1AFF6BBF-9310-4741-80DA-F82109D3B620}"/>
                  </a:ext>
                </a:extLst>
              </p:cNvPr>
              <p:cNvSpPr/>
              <p:nvPr/>
            </p:nvSpPr>
            <p:spPr>
              <a:xfrm>
                <a:off x="-1183550" y="3671500"/>
                <a:ext cx="39400" cy="16575"/>
              </a:xfrm>
              <a:custGeom>
                <a:avLst/>
                <a:gdLst/>
                <a:ahLst/>
                <a:cxnLst/>
                <a:rect l="l" t="t" r="r" b="b"/>
                <a:pathLst>
                  <a:path w="1576" h="663" extrusionOk="0">
                    <a:moveTo>
                      <a:pt x="473" y="0"/>
                    </a:moveTo>
                    <a:cubicBezTo>
                      <a:pt x="32" y="0"/>
                      <a:pt x="1" y="662"/>
                      <a:pt x="473" y="662"/>
                    </a:cubicBezTo>
                    <a:lnTo>
                      <a:pt x="1135" y="662"/>
                    </a:lnTo>
                    <a:cubicBezTo>
                      <a:pt x="1145" y="663"/>
                      <a:pt x="1154" y="663"/>
                      <a:pt x="1163" y="663"/>
                    </a:cubicBezTo>
                    <a:cubicBezTo>
                      <a:pt x="1576" y="663"/>
                      <a:pt x="1566" y="0"/>
                      <a:pt x="1135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/>
              </a:p>
            </p:txBody>
          </p:sp>
          <p:sp>
            <p:nvSpPr>
              <p:cNvPr id="35" name="Google Shape;9129;p50">
                <a:extLst>
                  <a:ext uri="{FF2B5EF4-FFF2-40B4-BE49-F238E27FC236}">
                    <a16:creationId xmlns:a16="http://schemas.microsoft.com/office/drawing/2014/main" id="{CEF096D5-07F4-EF4B-B933-85434F563C7D}"/>
                  </a:ext>
                </a:extLst>
              </p:cNvPr>
              <p:cNvSpPr/>
              <p:nvPr/>
            </p:nvSpPr>
            <p:spPr>
              <a:xfrm>
                <a:off x="-944250" y="3603025"/>
                <a:ext cx="39525" cy="26375"/>
              </a:xfrm>
              <a:custGeom>
                <a:avLst/>
                <a:gdLst/>
                <a:ahLst/>
                <a:cxnLst/>
                <a:rect l="l" t="t" r="r" b="b"/>
                <a:pathLst>
                  <a:path w="1581" h="1055" extrusionOk="0">
                    <a:moveTo>
                      <a:pt x="1086" y="1"/>
                    </a:moveTo>
                    <a:cubicBezTo>
                      <a:pt x="1024" y="1"/>
                      <a:pt x="957" y="19"/>
                      <a:pt x="888" y="61"/>
                    </a:cubicBezTo>
                    <a:lnTo>
                      <a:pt x="321" y="408"/>
                    </a:lnTo>
                    <a:cubicBezTo>
                      <a:pt x="0" y="595"/>
                      <a:pt x="179" y="1054"/>
                      <a:pt x="490" y="1054"/>
                    </a:cubicBezTo>
                    <a:cubicBezTo>
                      <a:pt x="546" y="1054"/>
                      <a:pt x="606" y="1040"/>
                      <a:pt x="668" y="1006"/>
                    </a:cubicBezTo>
                    <a:lnTo>
                      <a:pt x="1266" y="660"/>
                    </a:lnTo>
                    <a:cubicBezTo>
                      <a:pt x="1581" y="450"/>
                      <a:pt x="1394" y="1"/>
                      <a:pt x="1086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/>
              </a:p>
            </p:txBody>
          </p:sp>
          <p:sp>
            <p:nvSpPr>
              <p:cNvPr id="36" name="Google Shape;9130;p50">
                <a:extLst>
                  <a:ext uri="{FF2B5EF4-FFF2-40B4-BE49-F238E27FC236}">
                    <a16:creationId xmlns:a16="http://schemas.microsoft.com/office/drawing/2014/main" id="{377CAC74-1933-6942-BA23-1C933A87C38C}"/>
                  </a:ext>
                </a:extLst>
              </p:cNvPr>
              <p:cNvSpPr/>
              <p:nvPr/>
            </p:nvSpPr>
            <p:spPr>
              <a:xfrm>
                <a:off x="-1166200" y="3731225"/>
                <a:ext cx="39700" cy="26075"/>
              </a:xfrm>
              <a:custGeom>
                <a:avLst/>
                <a:gdLst/>
                <a:ahLst/>
                <a:cxnLst/>
                <a:rect l="l" t="t" r="r" b="b"/>
                <a:pathLst>
                  <a:path w="1588" h="1043" extrusionOk="0">
                    <a:moveTo>
                      <a:pt x="1071" y="1"/>
                    </a:moveTo>
                    <a:cubicBezTo>
                      <a:pt x="1021" y="1"/>
                      <a:pt x="968" y="12"/>
                      <a:pt x="913" y="37"/>
                    </a:cubicBezTo>
                    <a:lnTo>
                      <a:pt x="315" y="384"/>
                    </a:lnTo>
                    <a:cubicBezTo>
                      <a:pt x="0" y="593"/>
                      <a:pt x="187" y="1043"/>
                      <a:pt x="495" y="1043"/>
                    </a:cubicBezTo>
                    <a:cubicBezTo>
                      <a:pt x="557" y="1043"/>
                      <a:pt x="624" y="1025"/>
                      <a:pt x="693" y="982"/>
                    </a:cubicBezTo>
                    <a:lnTo>
                      <a:pt x="1260" y="636"/>
                    </a:lnTo>
                    <a:cubicBezTo>
                      <a:pt x="1587" y="472"/>
                      <a:pt x="1395" y="1"/>
                      <a:pt x="1071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/>
              </a:p>
            </p:txBody>
          </p:sp>
          <p:sp>
            <p:nvSpPr>
              <p:cNvPr id="37" name="Google Shape;9131;p50">
                <a:extLst>
                  <a:ext uri="{FF2B5EF4-FFF2-40B4-BE49-F238E27FC236}">
                    <a16:creationId xmlns:a16="http://schemas.microsoft.com/office/drawing/2014/main" id="{9D3C6623-C8C6-FB48-98B1-76BE361903E2}"/>
                  </a:ext>
                </a:extLst>
              </p:cNvPr>
              <p:cNvSpPr/>
              <p:nvPr/>
            </p:nvSpPr>
            <p:spPr>
              <a:xfrm>
                <a:off x="-944925" y="3730950"/>
                <a:ext cx="40200" cy="26375"/>
              </a:xfrm>
              <a:custGeom>
                <a:avLst/>
                <a:gdLst/>
                <a:ahLst/>
                <a:cxnLst/>
                <a:rect l="l" t="t" r="r" b="b"/>
                <a:pathLst>
                  <a:path w="1608" h="1055" extrusionOk="0">
                    <a:moveTo>
                      <a:pt x="515" y="0"/>
                    </a:moveTo>
                    <a:cubicBezTo>
                      <a:pt x="198" y="0"/>
                      <a:pt x="1" y="460"/>
                      <a:pt x="348" y="647"/>
                    </a:cubicBezTo>
                    <a:lnTo>
                      <a:pt x="915" y="993"/>
                    </a:lnTo>
                    <a:cubicBezTo>
                      <a:pt x="984" y="1036"/>
                      <a:pt x="1052" y="1054"/>
                      <a:pt x="1114" y="1054"/>
                    </a:cubicBezTo>
                    <a:cubicBezTo>
                      <a:pt x="1421" y="1054"/>
                      <a:pt x="1608" y="609"/>
                      <a:pt x="1293" y="426"/>
                    </a:cubicBezTo>
                    <a:lnTo>
                      <a:pt x="695" y="48"/>
                    </a:lnTo>
                    <a:cubicBezTo>
                      <a:pt x="633" y="15"/>
                      <a:pt x="572" y="0"/>
                      <a:pt x="515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/>
              </a:p>
            </p:txBody>
          </p:sp>
          <p:sp>
            <p:nvSpPr>
              <p:cNvPr id="38" name="Google Shape;9132;p50">
                <a:extLst>
                  <a:ext uri="{FF2B5EF4-FFF2-40B4-BE49-F238E27FC236}">
                    <a16:creationId xmlns:a16="http://schemas.microsoft.com/office/drawing/2014/main" id="{AC3498B1-3D3C-9C4F-9FCA-81538A24A512}"/>
                  </a:ext>
                </a:extLst>
              </p:cNvPr>
              <p:cNvSpPr/>
              <p:nvPr/>
            </p:nvSpPr>
            <p:spPr>
              <a:xfrm>
                <a:off x="-1167000" y="3603025"/>
                <a:ext cx="40200" cy="26375"/>
              </a:xfrm>
              <a:custGeom>
                <a:avLst/>
                <a:gdLst/>
                <a:ahLst/>
                <a:cxnLst/>
                <a:rect l="l" t="t" r="r" b="b"/>
                <a:pathLst>
                  <a:path w="1608" h="1055" extrusionOk="0">
                    <a:moveTo>
                      <a:pt x="477" y="1"/>
                    </a:moveTo>
                    <a:cubicBezTo>
                      <a:pt x="188" y="1"/>
                      <a:pt x="1" y="450"/>
                      <a:pt x="315" y="660"/>
                    </a:cubicBezTo>
                    <a:lnTo>
                      <a:pt x="914" y="1006"/>
                    </a:lnTo>
                    <a:cubicBezTo>
                      <a:pt x="981" y="1040"/>
                      <a:pt x="1044" y="1054"/>
                      <a:pt x="1103" y="1054"/>
                    </a:cubicBezTo>
                    <a:cubicBezTo>
                      <a:pt x="1434" y="1054"/>
                      <a:pt x="1608" y="595"/>
                      <a:pt x="1260" y="408"/>
                    </a:cubicBezTo>
                    <a:lnTo>
                      <a:pt x="662" y="61"/>
                    </a:lnTo>
                    <a:cubicBezTo>
                      <a:pt x="598" y="19"/>
                      <a:pt x="536" y="1"/>
                      <a:pt x="47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/>
              </a:p>
            </p:txBody>
          </p:sp>
          <p:sp>
            <p:nvSpPr>
              <p:cNvPr id="39" name="Google Shape;9133;p50">
                <a:extLst>
                  <a:ext uri="{FF2B5EF4-FFF2-40B4-BE49-F238E27FC236}">
                    <a16:creationId xmlns:a16="http://schemas.microsoft.com/office/drawing/2014/main" id="{DC46B985-9D9E-2F44-96F0-1E546934F2D1}"/>
                  </a:ext>
                </a:extLst>
              </p:cNvPr>
              <p:cNvSpPr/>
              <p:nvPr/>
            </p:nvSpPr>
            <p:spPr>
              <a:xfrm>
                <a:off x="-1065400" y="3658900"/>
                <a:ext cx="59875" cy="77200"/>
              </a:xfrm>
              <a:custGeom>
                <a:avLst/>
                <a:gdLst/>
                <a:ahLst/>
                <a:cxnLst/>
                <a:rect l="l" t="t" r="r" b="b"/>
                <a:pathLst>
                  <a:path w="2395" h="3088" extrusionOk="0">
                    <a:moveTo>
                      <a:pt x="882" y="0"/>
                    </a:moveTo>
                    <a:lnTo>
                      <a:pt x="0" y="1355"/>
                    </a:lnTo>
                    <a:lnTo>
                      <a:pt x="1355" y="1922"/>
                    </a:lnTo>
                    <a:cubicBezTo>
                      <a:pt x="1450" y="1953"/>
                      <a:pt x="1544" y="2111"/>
                      <a:pt x="1544" y="2237"/>
                    </a:cubicBezTo>
                    <a:lnTo>
                      <a:pt x="1544" y="3088"/>
                    </a:lnTo>
                    <a:lnTo>
                      <a:pt x="2395" y="1733"/>
                    </a:lnTo>
                    <a:lnTo>
                      <a:pt x="1071" y="1166"/>
                    </a:lnTo>
                    <a:cubicBezTo>
                      <a:pt x="945" y="1134"/>
                      <a:pt x="882" y="1008"/>
                      <a:pt x="882" y="851"/>
                    </a:cubicBezTo>
                    <a:lnTo>
                      <a:pt x="88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/>
              </a:p>
            </p:txBody>
          </p:sp>
          <p:sp>
            <p:nvSpPr>
              <p:cNvPr id="40" name="Google Shape;9134;p50">
                <a:extLst>
                  <a:ext uri="{FF2B5EF4-FFF2-40B4-BE49-F238E27FC236}">
                    <a16:creationId xmlns:a16="http://schemas.microsoft.com/office/drawing/2014/main" id="{EFCE2398-1A09-194E-A805-7C7CDD5514CE}"/>
                  </a:ext>
                </a:extLst>
              </p:cNvPr>
              <p:cNvSpPr/>
              <p:nvPr/>
            </p:nvSpPr>
            <p:spPr>
              <a:xfrm>
                <a:off x="-1078000" y="3809325"/>
                <a:ext cx="85075" cy="67750"/>
              </a:xfrm>
              <a:custGeom>
                <a:avLst/>
                <a:gdLst/>
                <a:ahLst/>
                <a:cxnLst/>
                <a:rect l="l" t="t" r="r" b="b"/>
                <a:pathLst>
                  <a:path w="3403" h="2710" extrusionOk="0">
                    <a:moveTo>
                      <a:pt x="0" y="1"/>
                    </a:moveTo>
                    <a:lnTo>
                      <a:pt x="0" y="662"/>
                    </a:lnTo>
                    <a:lnTo>
                      <a:pt x="1008" y="662"/>
                    </a:lnTo>
                    <a:cubicBezTo>
                      <a:pt x="1449" y="662"/>
                      <a:pt x="1481" y="1324"/>
                      <a:pt x="1008" y="1324"/>
                    </a:cubicBezTo>
                    <a:lnTo>
                      <a:pt x="0" y="1324"/>
                    </a:lnTo>
                    <a:lnTo>
                      <a:pt x="0" y="1670"/>
                    </a:lnTo>
                    <a:cubicBezTo>
                      <a:pt x="0" y="2237"/>
                      <a:pt x="473" y="2710"/>
                      <a:pt x="1008" y="2710"/>
                    </a:cubicBezTo>
                    <a:lnTo>
                      <a:pt x="2395" y="2710"/>
                    </a:lnTo>
                    <a:cubicBezTo>
                      <a:pt x="2962" y="2710"/>
                      <a:pt x="3403" y="2237"/>
                      <a:pt x="3403" y="1670"/>
                    </a:cubicBezTo>
                    <a:lnTo>
                      <a:pt x="3403" y="1324"/>
                    </a:lnTo>
                    <a:lnTo>
                      <a:pt x="2395" y="1324"/>
                    </a:lnTo>
                    <a:cubicBezTo>
                      <a:pt x="1954" y="1324"/>
                      <a:pt x="1922" y="662"/>
                      <a:pt x="2395" y="662"/>
                    </a:cubicBezTo>
                    <a:lnTo>
                      <a:pt x="3403" y="662"/>
                    </a:lnTo>
                    <a:lnTo>
                      <a:pt x="3403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/>
              </a:p>
            </p:txBody>
          </p:sp>
          <p:sp>
            <p:nvSpPr>
              <p:cNvPr id="41" name="Google Shape;9135;p50">
                <a:extLst>
                  <a:ext uri="{FF2B5EF4-FFF2-40B4-BE49-F238E27FC236}">
                    <a16:creationId xmlns:a16="http://schemas.microsoft.com/office/drawing/2014/main" id="{88D47351-031B-284C-9EB8-C4C4386864EE}"/>
                  </a:ext>
                </a:extLst>
              </p:cNvPr>
              <p:cNvSpPr/>
              <p:nvPr/>
            </p:nvSpPr>
            <p:spPr>
              <a:xfrm>
                <a:off x="-1135500" y="3586525"/>
                <a:ext cx="193775" cy="204700"/>
              </a:xfrm>
              <a:custGeom>
                <a:avLst/>
                <a:gdLst/>
                <a:ahLst/>
                <a:cxnLst/>
                <a:rect l="l" t="t" r="r" b="b"/>
                <a:pathLst>
                  <a:path w="7751" h="8188" extrusionOk="0">
                    <a:moveTo>
                      <a:pt x="4023" y="1424"/>
                    </a:moveTo>
                    <a:cubicBezTo>
                      <a:pt x="4201" y="1424"/>
                      <a:pt x="4380" y="1561"/>
                      <a:pt x="4380" y="1761"/>
                    </a:cubicBezTo>
                    <a:lnTo>
                      <a:pt x="4380" y="3588"/>
                    </a:lnTo>
                    <a:lnTo>
                      <a:pt x="5892" y="4124"/>
                    </a:lnTo>
                    <a:cubicBezTo>
                      <a:pt x="5955" y="4187"/>
                      <a:pt x="6049" y="4250"/>
                      <a:pt x="6081" y="4344"/>
                    </a:cubicBezTo>
                    <a:cubicBezTo>
                      <a:pt x="6081" y="4407"/>
                      <a:pt x="6081" y="4533"/>
                      <a:pt x="5986" y="4628"/>
                    </a:cubicBezTo>
                    <a:lnTo>
                      <a:pt x="4285" y="7369"/>
                    </a:lnTo>
                    <a:cubicBezTo>
                      <a:pt x="4222" y="7495"/>
                      <a:pt x="4127" y="7526"/>
                      <a:pt x="4033" y="7526"/>
                    </a:cubicBezTo>
                    <a:lnTo>
                      <a:pt x="3938" y="7526"/>
                    </a:lnTo>
                    <a:cubicBezTo>
                      <a:pt x="3781" y="7495"/>
                      <a:pt x="3718" y="7369"/>
                      <a:pt x="3718" y="7211"/>
                    </a:cubicBezTo>
                    <a:lnTo>
                      <a:pt x="3718" y="5384"/>
                    </a:lnTo>
                    <a:lnTo>
                      <a:pt x="2206" y="4817"/>
                    </a:lnTo>
                    <a:cubicBezTo>
                      <a:pt x="2143" y="4754"/>
                      <a:pt x="2048" y="4691"/>
                      <a:pt x="2017" y="4596"/>
                    </a:cubicBezTo>
                    <a:cubicBezTo>
                      <a:pt x="1985" y="4533"/>
                      <a:pt x="2017" y="4407"/>
                      <a:pt x="2048" y="4344"/>
                    </a:cubicBezTo>
                    <a:lnTo>
                      <a:pt x="3749" y="1572"/>
                    </a:lnTo>
                    <a:cubicBezTo>
                      <a:pt x="3818" y="1469"/>
                      <a:pt x="3920" y="1424"/>
                      <a:pt x="4023" y="1424"/>
                    </a:cubicBezTo>
                    <a:close/>
                    <a:moveTo>
                      <a:pt x="4019" y="1"/>
                    </a:moveTo>
                    <a:cubicBezTo>
                      <a:pt x="3743" y="1"/>
                      <a:pt x="3463" y="31"/>
                      <a:pt x="3182" y="91"/>
                    </a:cubicBezTo>
                    <a:cubicBezTo>
                      <a:pt x="1733" y="406"/>
                      <a:pt x="567" y="1572"/>
                      <a:pt x="284" y="3084"/>
                    </a:cubicBezTo>
                    <a:cubicBezTo>
                      <a:pt x="0" y="4533"/>
                      <a:pt x="599" y="5479"/>
                      <a:pt x="1040" y="6140"/>
                    </a:cubicBezTo>
                    <a:cubicBezTo>
                      <a:pt x="1922" y="7526"/>
                      <a:pt x="1387" y="7526"/>
                      <a:pt x="1670" y="8188"/>
                    </a:cubicBezTo>
                    <a:lnTo>
                      <a:pt x="6301" y="8188"/>
                    </a:lnTo>
                    <a:cubicBezTo>
                      <a:pt x="6553" y="7526"/>
                      <a:pt x="6018" y="7526"/>
                      <a:pt x="6931" y="6109"/>
                    </a:cubicBezTo>
                    <a:cubicBezTo>
                      <a:pt x="7373" y="5447"/>
                      <a:pt x="7719" y="4817"/>
                      <a:pt x="7719" y="3746"/>
                    </a:cubicBezTo>
                    <a:cubicBezTo>
                      <a:pt x="7751" y="2612"/>
                      <a:pt x="7246" y="1540"/>
                      <a:pt x="6396" y="847"/>
                    </a:cubicBezTo>
                    <a:cubicBezTo>
                      <a:pt x="5726" y="297"/>
                      <a:pt x="4892" y="1"/>
                      <a:pt x="4019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881588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519F9E9-8BD8-6441-904F-51499DC54749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13</a:t>
            </a:fld>
            <a:endParaRPr lang="fr-FR"/>
          </a:p>
        </p:txBody>
      </p:sp>
      <p:sp>
        <p:nvSpPr>
          <p:cNvPr id="36" name="Espace réservé du contenu 35">
            <a:extLst>
              <a:ext uri="{FF2B5EF4-FFF2-40B4-BE49-F238E27FC236}">
                <a16:creationId xmlns:a16="http://schemas.microsoft.com/office/drawing/2014/main" id="{FF640E9D-0AEF-6540-8999-E9B1BA70DA1B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Google Shape;323;p12">
            <a:extLst>
              <a:ext uri="{FF2B5EF4-FFF2-40B4-BE49-F238E27FC236}">
                <a16:creationId xmlns:a16="http://schemas.microsoft.com/office/drawing/2014/main" id="{12C82254-05C3-3C46-9C89-2719D044780D}"/>
              </a:ext>
            </a:extLst>
          </p:cNvPr>
          <p:cNvSpPr/>
          <p:nvPr/>
        </p:nvSpPr>
        <p:spPr>
          <a:xfrm>
            <a:off x="2032375" y="1580050"/>
            <a:ext cx="908400" cy="908400"/>
          </a:xfrm>
          <a:prstGeom prst="rect">
            <a:avLst/>
          </a:prstGeom>
          <a:solidFill>
            <a:srgbClr val="FF75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" name="Google Shape;355;p12">
            <a:extLst>
              <a:ext uri="{FF2B5EF4-FFF2-40B4-BE49-F238E27FC236}">
                <a16:creationId xmlns:a16="http://schemas.microsoft.com/office/drawing/2014/main" id="{5F187E97-97BA-1A40-A039-F90645EA4A4F}"/>
              </a:ext>
            </a:extLst>
          </p:cNvPr>
          <p:cNvSpPr/>
          <p:nvPr/>
        </p:nvSpPr>
        <p:spPr>
          <a:xfrm>
            <a:off x="4303575" y="1580050"/>
            <a:ext cx="908400" cy="908400"/>
          </a:xfrm>
          <a:prstGeom prst="rect">
            <a:avLst/>
          </a:prstGeom>
          <a:solidFill>
            <a:srgbClr val="FF75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356;p12">
            <a:extLst>
              <a:ext uri="{FF2B5EF4-FFF2-40B4-BE49-F238E27FC236}">
                <a16:creationId xmlns:a16="http://schemas.microsoft.com/office/drawing/2014/main" id="{C1ED7174-B3ED-B241-AD9A-BA01E9C1FB13}"/>
              </a:ext>
            </a:extLst>
          </p:cNvPr>
          <p:cNvSpPr/>
          <p:nvPr/>
        </p:nvSpPr>
        <p:spPr>
          <a:xfrm>
            <a:off x="6574775" y="1580050"/>
            <a:ext cx="908400" cy="908400"/>
          </a:xfrm>
          <a:prstGeom prst="rect">
            <a:avLst/>
          </a:prstGeom>
          <a:solidFill>
            <a:srgbClr val="FF75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" name="Google Shape;1376;p32">
            <a:extLst>
              <a:ext uri="{FF2B5EF4-FFF2-40B4-BE49-F238E27FC236}">
                <a16:creationId xmlns:a16="http://schemas.microsoft.com/office/drawing/2014/main" id="{005F537F-93BD-C044-8032-7235CB3B699D}"/>
              </a:ext>
            </a:extLst>
          </p:cNvPr>
          <p:cNvSpPr txBox="1">
            <a:spLocks/>
          </p:cNvSpPr>
          <p:nvPr/>
        </p:nvSpPr>
        <p:spPr>
          <a:xfrm>
            <a:off x="1636950" y="3339766"/>
            <a:ext cx="1685925" cy="909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Inconsolata"/>
              <a:buChar char="●"/>
              <a:defRPr sz="1200" b="0" i="0" u="none" strike="noStrike" cap="none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Inconsolata"/>
              <a:buChar char="○"/>
              <a:defRPr sz="1200" b="0" i="0" u="none" strike="noStrike" cap="none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Inconsolata"/>
              <a:buChar char="■"/>
              <a:defRPr sz="1200" b="0" i="0" u="none" strike="noStrike" cap="none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Inconsolata"/>
              <a:buChar char="●"/>
              <a:defRPr sz="1200" b="0" i="0" u="none" strike="noStrike" cap="none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Inconsolata"/>
              <a:buChar char="○"/>
              <a:defRPr sz="1200" b="0" i="0" u="none" strike="noStrike" cap="none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Inconsolata"/>
              <a:buChar char="■"/>
              <a:defRPr sz="1200" b="0" i="0" u="none" strike="noStrike" cap="none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Inconsolata"/>
              <a:buChar char="●"/>
              <a:defRPr sz="1200" b="0" i="0" u="none" strike="noStrike" cap="none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Inconsolata"/>
              <a:buChar char="○"/>
              <a:defRPr sz="1200" b="0" i="0" u="none" strike="noStrike" cap="none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Inconsolata"/>
              <a:buChar char="■"/>
              <a:defRPr sz="1200" b="0" i="0" u="none" strike="noStrike" cap="none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9pPr>
          </a:lstStyle>
          <a:p>
            <a:pPr marL="0" indent="0" algn="just">
              <a:buClr>
                <a:schemeClr val="dk1"/>
              </a:buClr>
              <a:buSzPts val="1100"/>
              <a:buFont typeface="Inconsolata"/>
              <a:buNone/>
            </a:pPr>
            <a:r>
              <a:rPr lang="fr-FR" sz="1100" dirty="0">
                <a:solidFill>
                  <a:srgbClr val="191D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</a:t>
            </a:r>
          </a:p>
        </p:txBody>
      </p:sp>
      <p:sp>
        <p:nvSpPr>
          <p:cNvPr id="10" name="Google Shape;1378;p32">
            <a:extLst>
              <a:ext uri="{FF2B5EF4-FFF2-40B4-BE49-F238E27FC236}">
                <a16:creationId xmlns:a16="http://schemas.microsoft.com/office/drawing/2014/main" id="{427273A9-6E25-604C-AB15-E9229702D4F8}"/>
              </a:ext>
            </a:extLst>
          </p:cNvPr>
          <p:cNvSpPr txBox="1">
            <a:spLocks/>
          </p:cNvSpPr>
          <p:nvPr/>
        </p:nvSpPr>
        <p:spPr>
          <a:xfrm>
            <a:off x="6185599" y="3335802"/>
            <a:ext cx="1685925" cy="909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Inconsolata"/>
              <a:buChar char="●"/>
              <a:defRPr sz="1200" b="0" i="0" u="none" strike="noStrike" cap="none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Inconsolata"/>
              <a:buChar char="○"/>
              <a:defRPr sz="1200" b="0" i="0" u="none" strike="noStrike" cap="none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Inconsolata"/>
              <a:buChar char="■"/>
              <a:defRPr sz="1200" b="0" i="0" u="none" strike="noStrike" cap="none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Inconsolata"/>
              <a:buChar char="●"/>
              <a:defRPr sz="1200" b="0" i="0" u="none" strike="noStrike" cap="none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Inconsolata"/>
              <a:buChar char="○"/>
              <a:defRPr sz="1200" b="0" i="0" u="none" strike="noStrike" cap="none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Inconsolata"/>
              <a:buChar char="■"/>
              <a:defRPr sz="1200" b="0" i="0" u="none" strike="noStrike" cap="none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Inconsolata"/>
              <a:buChar char="●"/>
              <a:defRPr sz="1200" b="0" i="0" u="none" strike="noStrike" cap="none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Inconsolata"/>
              <a:buChar char="○"/>
              <a:defRPr sz="1200" b="0" i="0" u="none" strike="noStrike" cap="none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Inconsolata"/>
              <a:buChar char="■"/>
              <a:defRPr sz="1200" b="0" i="0" u="none" strike="noStrike" cap="none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9pPr>
          </a:lstStyle>
          <a:p>
            <a:pPr marL="0" indent="0" algn="just">
              <a:buClr>
                <a:schemeClr val="dk1"/>
              </a:buClr>
              <a:buSzPts val="1100"/>
              <a:buFont typeface="Inconsolata"/>
              <a:buNone/>
            </a:pPr>
            <a:r>
              <a:rPr lang="fr-FR" sz="1100" dirty="0">
                <a:solidFill>
                  <a:srgbClr val="191D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</a:t>
            </a:r>
          </a:p>
        </p:txBody>
      </p:sp>
      <p:sp>
        <p:nvSpPr>
          <p:cNvPr id="11" name="Google Shape;319;p12">
            <a:extLst>
              <a:ext uri="{FF2B5EF4-FFF2-40B4-BE49-F238E27FC236}">
                <a16:creationId xmlns:a16="http://schemas.microsoft.com/office/drawing/2014/main" id="{8777C17D-7627-0F46-9D0B-45FC57933E1E}"/>
              </a:ext>
            </a:extLst>
          </p:cNvPr>
          <p:cNvSpPr/>
          <p:nvPr/>
        </p:nvSpPr>
        <p:spPr>
          <a:xfrm rot="10800000" flipH="1">
            <a:off x="3780975" y="2781525"/>
            <a:ext cx="1953600" cy="1987800"/>
          </a:xfrm>
          <a:prstGeom prst="rect">
            <a:avLst/>
          </a:prstGeom>
          <a:noFill/>
          <a:ln w="19050" cap="flat" cmpd="sng">
            <a:solidFill>
              <a:srgbClr val="191D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320;p12">
            <a:extLst>
              <a:ext uri="{FF2B5EF4-FFF2-40B4-BE49-F238E27FC236}">
                <a16:creationId xmlns:a16="http://schemas.microsoft.com/office/drawing/2014/main" id="{2F6251E8-7FCF-5E4D-93BD-9C11B1470AD9}"/>
              </a:ext>
            </a:extLst>
          </p:cNvPr>
          <p:cNvSpPr/>
          <p:nvPr/>
        </p:nvSpPr>
        <p:spPr>
          <a:xfrm rot="10800000" flipH="1">
            <a:off x="6052175" y="2781525"/>
            <a:ext cx="1953600" cy="1987800"/>
          </a:xfrm>
          <a:prstGeom prst="rect">
            <a:avLst/>
          </a:prstGeom>
          <a:noFill/>
          <a:ln w="19050" cap="flat" cmpd="sng">
            <a:solidFill>
              <a:srgbClr val="191D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321;p12">
            <a:extLst>
              <a:ext uri="{FF2B5EF4-FFF2-40B4-BE49-F238E27FC236}">
                <a16:creationId xmlns:a16="http://schemas.microsoft.com/office/drawing/2014/main" id="{E20C7F12-A552-6E4B-ABB2-1AE3C7CF6530}"/>
              </a:ext>
            </a:extLst>
          </p:cNvPr>
          <p:cNvSpPr/>
          <p:nvPr/>
        </p:nvSpPr>
        <p:spPr>
          <a:xfrm rot="10800000" flipH="1">
            <a:off x="1509775" y="2781525"/>
            <a:ext cx="1953600" cy="1987800"/>
          </a:xfrm>
          <a:prstGeom prst="rect">
            <a:avLst/>
          </a:prstGeom>
          <a:noFill/>
          <a:ln w="19050" cap="flat" cmpd="sng">
            <a:solidFill>
              <a:srgbClr val="191D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4" name="Google Shape;322;p12">
            <a:extLst>
              <a:ext uri="{FF2B5EF4-FFF2-40B4-BE49-F238E27FC236}">
                <a16:creationId xmlns:a16="http://schemas.microsoft.com/office/drawing/2014/main" id="{C73CE251-DABD-5B43-9626-DC6B64EB2FD7}"/>
              </a:ext>
            </a:extLst>
          </p:cNvPr>
          <p:cNvCxnSpPr/>
          <p:nvPr/>
        </p:nvCxnSpPr>
        <p:spPr>
          <a:xfrm>
            <a:off x="2486575" y="2488450"/>
            <a:ext cx="0" cy="536400"/>
          </a:xfrm>
          <a:prstGeom prst="straightConnector1">
            <a:avLst/>
          </a:prstGeom>
          <a:noFill/>
          <a:ln w="19050" cap="flat" cmpd="sng">
            <a:solidFill>
              <a:srgbClr val="191D59"/>
            </a:solidFill>
            <a:prstDash val="solid"/>
            <a:round/>
            <a:headEnd type="none" w="med" len="med"/>
            <a:tailEnd type="diamond" w="med" len="med"/>
          </a:ln>
        </p:spPr>
      </p:cxnSp>
      <p:cxnSp>
        <p:nvCxnSpPr>
          <p:cNvPr id="15" name="Google Shape;324;p12">
            <a:extLst>
              <a:ext uri="{FF2B5EF4-FFF2-40B4-BE49-F238E27FC236}">
                <a16:creationId xmlns:a16="http://schemas.microsoft.com/office/drawing/2014/main" id="{46F86B18-AD66-CD49-A657-3D26B02C4CD3}"/>
              </a:ext>
            </a:extLst>
          </p:cNvPr>
          <p:cNvCxnSpPr/>
          <p:nvPr/>
        </p:nvCxnSpPr>
        <p:spPr>
          <a:xfrm>
            <a:off x="4757775" y="2488450"/>
            <a:ext cx="0" cy="536400"/>
          </a:xfrm>
          <a:prstGeom prst="straightConnector1">
            <a:avLst/>
          </a:prstGeom>
          <a:noFill/>
          <a:ln w="19050" cap="flat" cmpd="sng">
            <a:solidFill>
              <a:srgbClr val="191D59"/>
            </a:solidFill>
            <a:prstDash val="solid"/>
            <a:round/>
            <a:headEnd type="none" w="med" len="med"/>
            <a:tailEnd type="diamond" w="med" len="med"/>
          </a:ln>
        </p:spPr>
      </p:cxnSp>
      <p:cxnSp>
        <p:nvCxnSpPr>
          <p:cNvPr id="16" name="Google Shape;325;p12">
            <a:extLst>
              <a:ext uri="{FF2B5EF4-FFF2-40B4-BE49-F238E27FC236}">
                <a16:creationId xmlns:a16="http://schemas.microsoft.com/office/drawing/2014/main" id="{93D6BA44-F443-8240-9F37-8626F53FD3B0}"/>
              </a:ext>
            </a:extLst>
          </p:cNvPr>
          <p:cNvCxnSpPr/>
          <p:nvPr/>
        </p:nvCxnSpPr>
        <p:spPr>
          <a:xfrm>
            <a:off x="7028975" y="2488450"/>
            <a:ext cx="0" cy="536400"/>
          </a:xfrm>
          <a:prstGeom prst="straightConnector1">
            <a:avLst/>
          </a:prstGeom>
          <a:noFill/>
          <a:ln w="19050" cap="flat" cmpd="sng">
            <a:solidFill>
              <a:srgbClr val="191D59"/>
            </a:solidFill>
            <a:prstDash val="solid"/>
            <a:round/>
            <a:headEnd type="none" w="med" len="med"/>
            <a:tailEnd type="diamond" w="med" len="med"/>
          </a:ln>
        </p:spPr>
      </p:cxnSp>
      <p:sp>
        <p:nvSpPr>
          <p:cNvPr id="17" name="Google Shape;1376;p32">
            <a:extLst>
              <a:ext uri="{FF2B5EF4-FFF2-40B4-BE49-F238E27FC236}">
                <a16:creationId xmlns:a16="http://schemas.microsoft.com/office/drawing/2014/main" id="{09F951E9-F47F-3A43-AEC7-5343798CE412}"/>
              </a:ext>
            </a:extLst>
          </p:cNvPr>
          <p:cNvSpPr txBox="1">
            <a:spLocks/>
          </p:cNvSpPr>
          <p:nvPr/>
        </p:nvSpPr>
        <p:spPr>
          <a:xfrm>
            <a:off x="3914783" y="3339766"/>
            <a:ext cx="1685925" cy="909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Inconsolata"/>
              <a:buChar char="●"/>
              <a:defRPr sz="1200" b="0" i="0" u="none" strike="noStrike" cap="none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Inconsolata"/>
              <a:buChar char="○"/>
              <a:defRPr sz="1200" b="0" i="0" u="none" strike="noStrike" cap="none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Inconsolata"/>
              <a:buChar char="■"/>
              <a:defRPr sz="1200" b="0" i="0" u="none" strike="noStrike" cap="none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Inconsolata"/>
              <a:buChar char="●"/>
              <a:defRPr sz="1200" b="0" i="0" u="none" strike="noStrike" cap="none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Inconsolata"/>
              <a:buChar char="○"/>
              <a:defRPr sz="1200" b="0" i="0" u="none" strike="noStrike" cap="none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Inconsolata"/>
              <a:buChar char="■"/>
              <a:defRPr sz="1200" b="0" i="0" u="none" strike="noStrike" cap="none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Inconsolata"/>
              <a:buChar char="●"/>
              <a:defRPr sz="1200" b="0" i="0" u="none" strike="noStrike" cap="none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Inconsolata"/>
              <a:buChar char="○"/>
              <a:defRPr sz="1200" b="0" i="0" u="none" strike="noStrike" cap="none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Inconsolata"/>
              <a:buChar char="■"/>
              <a:defRPr sz="1200" b="0" i="0" u="none" strike="noStrike" cap="none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9pPr>
          </a:lstStyle>
          <a:p>
            <a:pPr marL="0" lvl="0" indent="0" algn="just">
              <a:buClr>
                <a:schemeClr val="dk1"/>
              </a:buClr>
              <a:buSzPts val="1100"/>
              <a:buNone/>
            </a:pPr>
            <a:r>
              <a:rPr lang="fr-FR" sz="1100" dirty="0">
                <a:solidFill>
                  <a:srgbClr val="191D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</a:t>
            </a:r>
          </a:p>
        </p:txBody>
      </p:sp>
      <p:grpSp>
        <p:nvGrpSpPr>
          <p:cNvPr id="18" name="Google Shape;6733;p44">
            <a:extLst>
              <a:ext uri="{FF2B5EF4-FFF2-40B4-BE49-F238E27FC236}">
                <a16:creationId xmlns:a16="http://schemas.microsoft.com/office/drawing/2014/main" id="{EB6FB857-06D6-1B49-9C95-139D8C26B13A}"/>
              </a:ext>
            </a:extLst>
          </p:cNvPr>
          <p:cNvGrpSpPr/>
          <p:nvPr/>
        </p:nvGrpSpPr>
        <p:grpSpPr>
          <a:xfrm>
            <a:off x="4611433" y="1856736"/>
            <a:ext cx="292624" cy="332705"/>
            <a:chOff x="-49378250" y="3920375"/>
            <a:chExt cx="264650" cy="300900"/>
          </a:xfrm>
          <a:solidFill>
            <a:srgbClr val="191D59"/>
          </a:solidFill>
        </p:grpSpPr>
        <p:sp>
          <p:nvSpPr>
            <p:cNvPr id="19" name="Google Shape;6734;p44">
              <a:extLst>
                <a:ext uri="{FF2B5EF4-FFF2-40B4-BE49-F238E27FC236}">
                  <a16:creationId xmlns:a16="http://schemas.microsoft.com/office/drawing/2014/main" id="{ED699446-464B-9746-8D0F-D42892567FAC}"/>
                </a:ext>
              </a:extLst>
            </p:cNvPr>
            <p:cNvSpPr/>
            <p:nvPr/>
          </p:nvSpPr>
          <p:spPr>
            <a:xfrm>
              <a:off x="-49272725" y="4185025"/>
              <a:ext cx="70925" cy="35475"/>
            </a:xfrm>
            <a:custGeom>
              <a:avLst/>
              <a:gdLst/>
              <a:ahLst/>
              <a:cxnLst/>
              <a:rect l="l" t="t" r="r" b="b"/>
              <a:pathLst>
                <a:path w="2837" h="1419" extrusionOk="0">
                  <a:moveTo>
                    <a:pt x="32" y="0"/>
                  </a:moveTo>
                  <a:lnTo>
                    <a:pt x="32" y="378"/>
                  </a:lnTo>
                  <a:lnTo>
                    <a:pt x="1" y="378"/>
                  </a:lnTo>
                  <a:cubicBezTo>
                    <a:pt x="1" y="945"/>
                    <a:pt x="473" y="1418"/>
                    <a:pt x="1040" y="1418"/>
                  </a:cubicBezTo>
                  <a:lnTo>
                    <a:pt x="1765" y="1418"/>
                  </a:lnTo>
                  <a:cubicBezTo>
                    <a:pt x="2364" y="1418"/>
                    <a:pt x="2836" y="945"/>
                    <a:pt x="2836" y="378"/>
                  </a:cubicBezTo>
                  <a:lnTo>
                    <a:pt x="283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20" name="Google Shape;6735;p44">
              <a:extLst>
                <a:ext uri="{FF2B5EF4-FFF2-40B4-BE49-F238E27FC236}">
                  <a16:creationId xmlns:a16="http://schemas.microsoft.com/office/drawing/2014/main" id="{56C81FAA-137F-104D-ABAB-CCE80A54D2DD}"/>
                </a:ext>
              </a:extLst>
            </p:cNvPr>
            <p:cNvSpPr/>
            <p:nvPr/>
          </p:nvSpPr>
          <p:spPr>
            <a:xfrm>
              <a:off x="-49378250" y="3920375"/>
              <a:ext cx="87425" cy="300900"/>
            </a:xfrm>
            <a:custGeom>
              <a:avLst/>
              <a:gdLst/>
              <a:ahLst/>
              <a:cxnLst/>
              <a:rect l="l" t="t" r="r" b="b"/>
              <a:pathLst>
                <a:path w="3497" h="12036" extrusionOk="0">
                  <a:moveTo>
                    <a:pt x="347" y="1"/>
                  </a:moveTo>
                  <a:cubicBezTo>
                    <a:pt x="158" y="1"/>
                    <a:pt x="0" y="158"/>
                    <a:pt x="0" y="347"/>
                  </a:cubicBezTo>
                  <a:lnTo>
                    <a:pt x="0" y="1418"/>
                  </a:lnTo>
                  <a:lnTo>
                    <a:pt x="1764" y="1418"/>
                  </a:lnTo>
                  <a:cubicBezTo>
                    <a:pt x="1953" y="1418"/>
                    <a:pt x="2111" y="1576"/>
                    <a:pt x="2111" y="1765"/>
                  </a:cubicBezTo>
                  <a:cubicBezTo>
                    <a:pt x="2111" y="1954"/>
                    <a:pt x="1953" y="2112"/>
                    <a:pt x="1764" y="2112"/>
                  </a:cubicBezTo>
                  <a:lnTo>
                    <a:pt x="0" y="2112"/>
                  </a:lnTo>
                  <a:lnTo>
                    <a:pt x="0" y="2836"/>
                  </a:lnTo>
                  <a:lnTo>
                    <a:pt x="1071" y="2836"/>
                  </a:lnTo>
                  <a:cubicBezTo>
                    <a:pt x="1260" y="2836"/>
                    <a:pt x="1418" y="2994"/>
                    <a:pt x="1418" y="3183"/>
                  </a:cubicBezTo>
                  <a:cubicBezTo>
                    <a:pt x="1418" y="3372"/>
                    <a:pt x="1260" y="3529"/>
                    <a:pt x="1071" y="3529"/>
                  </a:cubicBezTo>
                  <a:lnTo>
                    <a:pt x="0" y="3529"/>
                  </a:lnTo>
                  <a:lnTo>
                    <a:pt x="0" y="4254"/>
                  </a:lnTo>
                  <a:lnTo>
                    <a:pt x="1764" y="4254"/>
                  </a:lnTo>
                  <a:cubicBezTo>
                    <a:pt x="1953" y="4254"/>
                    <a:pt x="2111" y="4411"/>
                    <a:pt x="2111" y="4600"/>
                  </a:cubicBezTo>
                  <a:cubicBezTo>
                    <a:pt x="2111" y="4789"/>
                    <a:pt x="1953" y="4947"/>
                    <a:pt x="1764" y="4947"/>
                  </a:cubicBezTo>
                  <a:lnTo>
                    <a:pt x="0" y="4947"/>
                  </a:lnTo>
                  <a:lnTo>
                    <a:pt x="0" y="5672"/>
                  </a:lnTo>
                  <a:lnTo>
                    <a:pt x="1071" y="5672"/>
                  </a:lnTo>
                  <a:cubicBezTo>
                    <a:pt x="1260" y="5672"/>
                    <a:pt x="1418" y="5829"/>
                    <a:pt x="1418" y="6018"/>
                  </a:cubicBezTo>
                  <a:cubicBezTo>
                    <a:pt x="1418" y="6207"/>
                    <a:pt x="1260" y="6365"/>
                    <a:pt x="1071" y="6365"/>
                  </a:cubicBezTo>
                  <a:lnTo>
                    <a:pt x="0" y="6365"/>
                  </a:lnTo>
                  <a:lnTo>
                    <a:pt x="0" y="7089"/>
                  </a:lnTo>
                  <a:lnTo>
                    <a:pt x="1764" y="7089"/>
                  </a:lnTo>
                  <a:cubicBezTo>
                    <a:pt x="1953" y="7089"/>
                    <a:pt x="2111" y="7247"/>
                    <a:pt x="2111" y="7436"/>
                  </a:cubicBezTo>
                  <a:cubicBezTo>
                    <a:pt x="2111" y="7625"/>
                    <a:pt x="1953" y="7782"/>
                    <a:pt x="1764" y="7782"/>
                  </a:cubicBezTo>
                  <a:lnTo>
                    <a:pt x="0" y="7782"/>
                  </a:lnTo>
                  <a:lnTo>
                    <a:pt x="0" y="8507"/>
                  </a:lnTo>
                  <a:lnTo>
                    <a:pt x="1071" y="8507"/>
                  </a:lnTo>
                  <a:cubicBezTo>
                    <a:pt x="1260" y="8507"/>
                    <a:pt x="1418" y="8665"/>
                    <a:pt x="1418" y="8854"/>
                  </a:cubicBezTo>
                  <a:cubicBezTo>
                    <a:pt x="1418" y="9043"/>
                    <a:pt x="1260" y="9200"/>
                    <a:pt x="1071" y="9200"/>
                  </a:cubicBezTo>
                  <a:lnTo>
                    <a:pt x="0" y="9200"/>
                  </a:lnTo>
                  <a:lnTo>
                    <a:pt x="0" y="9925"/>
                  </a:lnTo>
                  <a:lnTo>
                    <a:pt x="1764" y="9925"/>
                  </a:lnTo>
                  <a:cubicBezTo>
                    <a:pt x="1953" y="9925"/>
                    <a:pt x="2111" y="10082"/>
                    <a:pt x="2111" y="10271"/>
                  </a:cubicBezTo>
                  <a:cubicBezTo>
                    <a:pt x="2111" y="10460"/>
                    <a:pt x="1953" y="10618"/>
                    <a:pt x="1764" y="10618"/>
                  </a:cubicBezTo>
                  <a:lnTo>
                    <a:pt x="0" y="10618"/>
                  </a:lnTo>
                  <a:lnTo>
                    <a:pt x="0" y="11689"/>
                  </a:lnTo>
                  <a:cubicBezTo>
                    <a:pt x="0" y="11878"/>
                    <a:pt x="158" y="12036"/>
                    <a:pt x="347" y="12036"/>
                  </a:cubicBezTo>
                  <a:lnTo>
                    <a:pt x="3151" y="12036"/>
                  </a:lnTo>
                  <a:cubicBezTo>
                    <a:pt x="3340" y="12036"/>
                    <a:pt x="3497" y="11878"/>
                    <a:pt x="3497" y="11689"/>
                  </a:cubicBezTo>
                  <a:lnTo>
                    <a:pt x="3497" y="379"/>
                  </a:lnTo>
                  <a:cubicBezTo>
                    <a:pt x="3497" y="158"/>
                    <a:pt x="3340" y="1"/>
                    <a:pt x="315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21" name="Google Shape;6736;p44">
              <a:extLst>
                <a:ext uri="{FF2B5EF4-FFF2-40B4-BE49-F238E27FC236}">
                  <a16:creationId xmlns:a16="http://schemas.microsoft.com/office/drawing/2014/main" id="{A072A732-E806-B444-BEE1-59376EF1A8AB}"/>
                </a:ext>
              </a:extLst>
            </p:cNvPr>
            <p:cNvSpPr/>
            <p:nvPr/>
          </p:nvSpPr>
          <p:spPr>
            <a:xfrm>
              <a:off x="-49185300" y="3920375"/>
              <a:ext cx="71700" cy="87450"/>
            </a:xfrm>
            <a:custGeom>
              <a:avLst/>
              <a:gdLst/>
              <a:ahLst/>
              <a:cxnLst/>
              <a:rect l="l" t="t" r="r" b="b"/>
              <a:pathLst>
                <a:path w="2868" h="3498" extrusionOk="0">
                  <a:moveTo>
                    <a:pt x="2490" y="1"/>
                  </a:moveTo>
                  <a:cubicBezTo>
                    <a:pt x="1765" y="1"/>
                    <a:pt x="1229" y="32"/>
                    <a:pt x="631" y="631"/>
                  </a:cubicBezTo>
                  <a:cubicBezTo>
                    <a:pt x="253" y="1040"/>
                    <a:pt x="1" y="1576"/>
                    <a:pt x="1" y="2143"/>
                  </a:cubicBezTo>
                  <a:cubicBezTo>
                    <a:pt x="1" y="2868"/>
                    <a:pt x="631" y="3498"/>
                    <a:pt x="1418" y="3498"/>
                  </a:cubicBezTo>
                  <a:cubicBezTo>
                    <a:pt x="2017" y="3498"/>
                    <a:pt x="2553" y="3120"/>
                    <a:pt x="2742" y="2553"/>
                  </a:cubicBezTo>
                  <a:cubicBezTo>
                    <a:pt x="2868" y="2238"/>
                    <a:pt x="2805" y="1923"/>
                    <a:pt x="2616" y="1702"/>
                  </a:cubicBezTo>
                  <a:cubicBezTo>
                    <a:pt x="2395" y="1450"/>
                    <a:pt x="2269" y="1135"/>
                    <a:pt x="2742" y="568"/>
                  </a:cubicBezTo>
                  <a:cubicBezTo>
                    <a:pt x="2836" y="442"/>
                    <a:pt x="2868" y="316"/>
                    <a:pt x="2805" y="190"/>
                  </a:cubicBezTo>
                  <a:cubicBezTo>
                    <a:pt x="2742" y="95"/>
                    <a:pt x="2616" y="1"/>
                    <a:pt x="249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22" name="Google Shape;6737;p44">
              <a:extLst>
                <a:ext uri="{FF2B5EF4-FFF2-40B4-BE49-F238E27FC236}">
                  <a16:creationId xmlns:a16="http://schemas.microsoft.com/office/drawing/2014/main" id="{BF2B65FB-C414-0D4C-BA14-15BF5F5D37C7}"/>
                </a:ext>
              </a:extLst>
            </p:cNvPr>
            <p:cNvSpPr/>
            <p:nvPr/>
          </p:nvSpPr>
          <p:spPr>
            <a:xfrm>
              <a:off x="-49182150" y="4019625"/>
              <a:ext cx="64625" cy="42550"/>
            </a:xfrm>
            <a:custGeom>
              <a:avLst/>
              <a:gdLst/>
              <a:ahLst/>
              <a:cxnLst/>
              <a:rect l="l" t="t" r="r" b="b"/>
              <a:pathLst>
                <a:path w="2585" h="1702" extrusionOk="0">
                  <a:moveTo>
                    <a:pt x="316" y="0"/>
                  </a:moveTo>
                  <a:cubicBezTo>
                    <a:pt x="158" y="473"/>
                    <a:pt x="32" y="1103"/>
                    <a:pt x="1" y="1702"/>
                  </a:cubicBezTo>
                  <a:lnTo>
                    <a:pt x="2584" y="1702"/>
                  </a:lnTo>
                  <a:cubicBezTo>
                    <a:pt x="2521" y="1103"/>
                    <a:pt x="2427" y="504"/>
                    <a:pt x="2269" y="0"/>
                  </a:cubicBezTo>
                  <a:cubicBezTo>
                    <a:pt x="1954" y="158"/>
                    <a:pt x="1639" y="252"/>
                    <a:pt x="1292" y="252"/>
                  </a:cubicBezTo>
                  <a:cubicBezTo>
                    <a:pt x="946" y="252"/>
                    <a:pt x="631" y="158"/>
                    <a:pt x="3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23" name="Google Shape;6738;p44">
              <a:extLst>
                <a:ext uri="{FF2B5EF4-FFF2-40B4-BE49-F238E27FC236}">
                  <a16:creationId xmlns:a16="http://schemas.microsoft.com/office/drawing/2014/main" id="{DC0560D1-D554-5E43-8F84-B929CFDF8BA9}"/>
                </a:ext>
              </a:extLst>
            </p:cNvPr>
            <p:cNvSpPr/>
            <p:nvPr/>
          </p:nvSpPr>
          <p:spPr>
            <a:xfrm>
              <a:off x="-49185300" y="4078700"/>
              <a:ext cx="70925" cy="141800"/>
            </a:xfrm>
            <a:custGeom>
              <a:avLst/>
              <a:gdLst/>
              <a:ahLst/>
              <a:cxnLst/>
              <a:rect l="l" t="t" r="r" b="b"/>
              <a:pathLst>
                <a:path w="2837" h="5672" extrusionOk="0">
                  <a:moveTo>
                    <a:pt x="32" y="0"/>
                  </a:moveTo>
                  <a:cubicBezTo>
                    <a:pt x="1" y="378"/>
                    <a:pt x="1" y="756"/>
                    <a:pt x="1" y="1071"/>
                  </a:cubicBezTo>
                  <a:cubicBezTo>
                    <a:pt x="1" y="2773"/>
                    <a:pt x="316" y="5671"/>
                    <a:pt x="1418" y="5671"/>
                  </a:cubicBezTo>
                  <a:cubicBezTo>
                    <a:pt x="2521" y="5671"/>
                    <a:pt x="2836" y="2804"/>
                    <a:pt x="2836" y="1071"/>
                  </a:cubicBezTo>
                  <a:cubicBezTo>
                    <a:pt x="2805" y="756"/>
                    <a:pt x="2805" y="410"/>
                    <a:pt x="274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24" name="Google Shape;6739;p44">
              <a:extLst>
                <a:ext uri="{FF2B5EF4-FFF2-40B4-BE49-F238E27FC236}">
                  <a16:creationId xmlns:a16="http://schemas.microsoft.com/office/drawing/2014/main" id="{9A1E8C22-6F05-574B-8040-57A7D635888C}"/>
                </a:ext>
              </a:extLst>
            </p:cNvPr>
            <p:cNvSpPr/>
            <p:nvPr/>
          </p:nvSpPr>
          <p:spPr>
            <a:xfrm>
              <a:off x="-49271150" y="3920375"/>
              <a:ext cx="65400" cy="70125"/>
            </a:xfrm>
            <a:custGeom>
              <a:avLst/>
              <a:gdLst/>
              <a:ahLst/>
              <a:cxnLst/>
              <a:rect l="l" t="t" r="r" b="b"/>
              <a:pathLst>
                <a:path w="2616" h="2805" extrusionOk="0">
                  <a:moveTo>
                    <a:pt x="1324" y="1"/>
                  </a:moveTo>
                  <a:cubicBezTo>
                    <a:pt x="1182" y="1"/>
                    <a:pt x="1040" y="64"/>
                    <a:pt x="977" y="190"/>
                  </a:cubicBezTo>
                  <a:lnTo>
                    <a:pt x="1" y="2805"/>
                  </a:lnTo>
                  <a:lnTo>
                    <a:pt x="2616" y="2805"/>
                  </a:lnTo>
                  <a:lnTo>
                    <a:pt x="1670" y="190"/>
                  </a:lnTo>
                  <a:cubicBezTo>
                    <a:pt x="1607" y="64"/>
                    <a:pt x="1466" y="1"/>
                    <a:pt x="13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25" name="Google Shape;6740;p44">
              <a:extLst>
                <a:ext uri="{FF2B5EF4-FFF2-40B4-BE49-F238E27FC236}">
                  <a16:creationId xmlns:a16="http://schemas.microsoft.com/office/drawing/2014/main" id="{62C14EED-BFD1-E240-9189-B7A49EE1D979}"/>
                </a:ext>
              </a:extLst>
            </p:cNvPr>
            <p:cNvSpPr/>
            <p:nvPr/>
          </p:nvSpPr>
          <p:spPr>
            <a:xfrm>
              <a:off x="-49272725" y="4007800"/>
              <a:ext cx="70125" cy="159925"/>
            </a:xfrm>
            <a:custGeom>
              <a:avLst/>
              <a:gdLst/>
              <a:ahLst/>
              <a:cxnLst/>
              <a:rect l="l" t="t" r="r" b="b"/>
              <a:pathLst>
                <a:path w="2805" h="6397" extrusionOk="0">
                  <a:moveTo>
                    <a:pt x="1" y="1"/>
                  </a:moveTo>
                  <a:lnTo>
                    <a:pt x="1" y="6396"/>
                  </a:lnTo>
                  <a:lnTo>
                    <a:pt x="2805" y="6396"/>
                  </a:lnTo>
                  <a:lnTo>
                    <a:pt x="2805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</p:grpSp>
      <p:grpSp>
        <p:nvGrpSpPr>
          <p:cNvPr id="26" name="Google Shape;6781;p44">
            <a:extLst>
              <a:ext uri="{FF2B5EF4-FFF2-40B4-BE49-F238E27FC236}">
                <a16:creationId xmlns:a16="http://schemas.microsoft.com/office/drawing/2014/main" id="{B12D548B-50E9-6F4C-834B-37EDE9740BD9}"/>
              </a:ext>
            </a:extLst>
          </p:cNvPr>
          <p:cNvGrpSpPr/>
          <p:nvPr/>
        </p:nvGrpSpPr>
        <p:grpSpPr>
          <a:xfrm>
            <a:off x="6862208" y="1842369"/>
            <a:ext cx="332705" cy="332705"/>
            <a:chOff x="-44512325" y="3176075"/>
            <a:chExt cx="300900" cy="300900"/>
          </a:xfrm>
          <a:solidFill>
            <a:srgbClr val="191D59"/>
          </a:solidFill>
        </p:grpSpPr>
        <p:sp>
          <p:nvSpPr>
            <p:cNvPr id="27" name="Google Shape;6782;p44">
              <a:extLst>
                <a:ext uri="{FF2B5EF4-FFF2-40B4-BE49-F238E27FC236}">
                  <a16:creationId xmlns:a16="http://schemas.microsoft.com/office/drawing/2014/main" id="{7B333B9A-823C-DA45-B9FD-D44E8E84E85D}"/>
                </a:ext>
              </a:extLst>
            </p:cNvPr>
            <p:cNvSpPr/>
            <p:nvPr/>
          </p:nvSpPr>
          <p:spPr>
            <a:xfrm>
              <a:off x="-44512325" y="3176075"/>
              <a:ext cx="300900" cy="300900"/>
            </a:xfrm>
            <a:custGeom>
              <a:avLst/>
              <a:gdLst/>
              <a:ahLst/>
              <a:cxnLst/>
              <a:rect l="l" t="t" r="r" b="b"/>
              <a:pathLst>
                <a:path w="12036" h="12036" extrusionOk="0">
                  <a:moveTo>
                    <a:pt x="3246" y="2868"/>
                  </a:moveTo>
                  <a:cubicBezTo>
                    <a:pt x="3435" y="2868"/>
                    <a:pt x="3592" y="3025"/>
                    <a:pt x="3592" y="3246"/>
                  </a:cubicBezTo>
                  <a:cubicBezTo>
                    <a:pt x="3592" y="3435"/>
                    <a:pt x="3435" y="3592"/>
                    <a:pt x="3246" y="3592"/>
                  </a:cubicBezTo>
                  <a:cubicBezTo>
                    <a:pt x="3057" y="3592"/>
                    <a:pt x="2899" y="3435"/>
                    <a:pt x="2899" y="3246"/>
                  </a:cubicBezTo>
                  <a:cubicBezTo>
                    <a:pt x="2899" y="3025"/>
                    <a:pt x="3057" y="2868"/>
                    <a:pt x="3246" y="2868"/>
                  </a:cubicBezTo>
                  <a:close/>
                  <a:moveTo>
                    <a:pt x="8854" y="2868"/>
                  </a:moveTo>
                  <a:cubicBezTo>
                    <a:pt x="9043" y="2868"/>
                    <a:pt x="9200" y="3025"/>
                    <a:pt x="9200" y="3246"/>
                  </a:cubicBezTo>
                  <a:cubicBezTo>
                    <a:pt x="9200" y="3435"/>
                    <a:pt x="9043" y="3592"/>
                    <a:pt x="8854" y="3592"/>
                  </a:cubicBezTo>
                  <a:cubicBezTo>
                    <a:pt x="8665" y="3592"/>
                    <a:pt x="8507" y="3435"/>
                    <a:pt x="8507" y="3246"/>
                  </a:cubicBezTo>
                  <a:cubicBezTo>
                    <a:pt x="8507" y="3025"/>
                    <a:pt x="8665" y="2868"/>
                    <a:pt x="8854" y="2868"/>
                  </a:cubicBezTo>
                  <a:close/>
                  <a:moveTo>
                    <a:pt x="6774" y="3277"/>
                  </a:moveTo>
                  <a:cubicBezTo>
                    <a:pt x="6963" y="3277"/>
                    <a:pt x="7121" y="3435"/>
                    <a:pt x="7121" y="3624"/>
                  </a:cubicBezTo>
                  <a:lnTo>
                    <a:pt x="7121" y="3876"/>
                  </a:lnTo>
                  <a:cubicBezTo>
                    <a:pt x="7247" y="3907"/>
                    <a:pt x="7341" y="3970"/>
                    <a:pt x="7467" y="4065"/>
                  </a:cubicBezTo>
                  <a:lnTo>
                    <a:pt x="7656" y="3939"/>
                  </a:lnTo>
                  <a:cubicBezTo>
                    <a:pt x="7706" y="3919"/>
                    <a:pt x="7766" y="3908"/>
                    <a:pt x="7825" y="3908"/>
                  </a:cubicBezTo>
                  <a:cubicBezTo>
                    <a:pt x="7955" y="3908"/>
                    <a:pt x="8086" y="3957"/>
                    <a:pt x="8129" y="4065"/>
                  </a:cubicBezTo>
                  <a:lnTo>
                    <a:pt x="8854" y="5294"/>
                  </a:lnTo>
                  <a:cubicBezTo>
                    <a:pt x="8917" y="5451"/>
                    <a:pt x="8885" y="5672"/>
                    <a:pt x="8728" y="5735"/>
                  </a:cubicBezTo>
                  <a:lnTo>
                    <a:pt x="8539" y="5861"/>
                  </a:lnTo>
                  <a:lnTo>
                    <a:pt x="8539" y="6270"/>
                  </a:lnTo>
                  <a:lnTo>
                    <a:pt x="8728" y="6396"/>
                  </a:lnTo>
                  <a:cubicBezTo>
                    <a:pt x="8885" y="6459"/>
                    <a:pt x="8980" y="6711"/>
                    <a:pt x="8854" y="6869"/>
                  </a:cubicBezTo>
                  <a:lnTo>
                    <a:pt x="8129" y="8066"/>
                  </a:lnTo>
                  <a:cubicBezTo>
                    <a:pt x="8043" y="8174"/>
                    <a:pt x="7927" y="8222"/>
                    <a:pt x="7812" y="8222"/>
                  </a:cubicBezTo>
                  <a:cubicBezTo>
                    <a:pt x="7759" y="8222"/>
                    <a:pt x="7706" y="8212"/>
                    <a:pt x="7656" y="8192"/>
                  </a:cubicBezTo>
                  <a:lnTo>
                    <a:pt x="7467" y="8066"/>
                  </a:lnTo>
                  <a:cubicBezTo>
                    <a:pt x="7341" y="8160"/>
                    <a:pt x="7215" y="8223"/>
                    <a:pt x="7121" y="8255"/>
                  </a:cubicBezTo>
                  <a:lnTo>
                    <a:pt x="7121" y="8507"/>
                  </a:lnTo>
                  <a:cubicBezTo>
                    <a:pt x="7121" y="8696"/>
                    <a:pt x="6963" y="8854"/>
                    <a:pt x="6774" y="8854"/>
                  </a:cubicBezTo>
                  <a:lnTo>
                    <a:pt x="5357" y="8854"/>
                  </a:lnTo>
                  <a:cubicBezTo>
                    <a:pt x="5136" y="8854"/>
                    <a:pt x="4978" y="8696"/>
                    <a:pt x="4978" y="8507"/>
                  </a:cubicBezTo>
                  <a:lnTo>
                    <a:pt x="4978" y="8255"/>
                  </a:lnTo>
                  <a:cubicBezTo>
                    <a:pt x="4884" y="8223"/>
                    <a:pt x="4758" y="8160"/>
                    <a:pt x="4632" y="8066"/>
                  </a:cubicBezTo>
                  <a:lnTo>
                    <a:pt x="4443" y="8192"/>
                  </a:lnTo>
                  <a:cubicBezTo>
                    <a:pt x="4393" y="8212"/>
                    <a:pt x="4334" y="8222"/>
                    <a:pt x="4274" y="8222"/>
                  </a:cubicBezTo>
                  <a:cubicBezTo>
                    <a:pt x="4145" y="8222"/>
                    <a:pt x="4013" y="8174"/>
                    <a:pt x="3970" y="8066"/>
                  </a:cubicBezTo>
                  <a:lnTo>
                    <a:pt x="3246" y="6869"/>
                  </a:lnTo>
                  <a:cubicBezTo>
                    <a:pt x="3183" y="6680"/>
                    <a:pt x="3214" y="6459"/>
                    <a:pt x="3372" y="6396"/>
                  </a:cubicBezTo>
                  <a:lnTo>
                    <a:pt x="3561" y="6270"/>
                  </a:lnTo>
                  <a:lnTo>
                    <a:pt x="3561" y="5861"/>
                  </a:lnTo>
                  <a:lnTo>
                    <a:pt x="3372" y="5735"/>
                  </a:lnTo>
                  <a:cubicBezTo>
                    <a:pt x="3214" y="5672"/>
                    <a:pt x="3151" y="5420"/>
                    <a:pt x="3246" y="5294"/>
                  </a:cubicBezTo>
                  <a:lnTo>
                    <a:pt x="3970" y="4065"/>
                  </a:lnTo>
                  <a:cubicBezTo>
                    <a:pt x="4013" y="3958"/>
                    <a:pt x="4142" y="3880"/>
                    <a:pt x="4270" y="3880"/>
                  </a:cubicBezTo>
                  <a:cubicBezTo>
                    <a:pt x="4331" y="3880"/>
                    <a:pt x="4392" y="3898"/>
                    <a:pt x="4443" y="3939"/>
                  </a:cubicBezTo>
                  <a:lnTo>
                    <a:pt x="4632" y="4065"/>
                  </a:lnTo>
                  <a:cubicBezTo>
                    <a:pt x="4758" y="3970"/>
                    <a:pt x="4884" y="3907"/>
                    <a:pt x="4978" y="3876"/>
                  </a:cubicBezTo>
                  <a:lnTo>
                    <a:pt x="4978" y="3624"/>
                  </a:lnTo>
                  <a:cubicBezTo>
                    <a:pt x="4978" y="3435"/>
                    <a:pt x="5136" y="3277"/>
                    <a:pt x="5357" y="3277"/>
                  </a:cubicBezTo>
                  <a:close/>
                  <a:moveTo>
                    <a:pt x="3246" y="8475"/>
                  </a:moveTo>
                  <a:cubicBezTo>
                    <a:pt x="3435" y="8475"/>
                    <a:pt x="3592" y="8633"/>
                    <a:pt x="3592" y="8822"/>
                  </a:cubicBezTo>
                  <a:cubicBezTo>
                    <a:pt x="3592" y="9043"/>
                    <a:pt x="3435" y="9169"/>
                    <a:pt x="3246" y="9169"/>
                  </a:cubicBezTo>
                  <a:cubicBezTo>
                    <a:pt x="3057" y="9169"/>
                    <a:pt x="2899" y="9011"/>
                    <a:pt x="2899" y="8822"/>
                  </a:cubicBezTo>
                  <a:cubicBezTo>
                    <a:pt x="2899" y="8633"/>
                    <a:pt x="3057" y="8475"/>
                    <a:pt x="3246" y="8475"/>
                  </a:cubicBezTo>
                  <a:close/>
                  <a:moveTo>
                    <a:pt x="8854" y="8475"/>
                  </a:moveTo>
                  <a:cubicBezTo>
                    <a:pt x="9043" y="8475"/>
                    <a:pt x="9200" y="8633"/>
                    <a:pt x="9200" y="8822"/>
                  </a:cubicBezTo>
                  <a:cubicBezTo>
                    <a:pt x="9200" y="9043"/>
                    <a:pt x="9043" y="9169"/>
                    <a:pt x="8854" y="9169"/>
                  </a:cubicBezTo>
                  <a:cubicBezTo>
                    <a:pt x="8665" y="9169"/>
                    <a:pt x="8507" y="9011"/>
                    <a:pt x="8507" y="8822"/>
                  </a:cubicBezTo>
                  <a:cubicBezTo>
                    <a:pt x="8507" y="8633"/>
                    <a:pt x="8665" y="8475"/>
                    <a:pt x="8854" y="8475"/>
                  </a:cubicBezTo>
                  <a:close/>
                  <a:moveTo>
                    <a:pt x="3183" y="1"/>
                  </a:moveTo>
                  <a:cubicBezTo>
                    <a:pt x="2994" y="1"/>
                    <a:pt x="2836" y="158"/>
                    <a:pt x="2836" y="347"/>
                  </a:cubicBezTo>
                  <a:lnTo>
                    <a:pt x="2836" y="1418"/>
                  </a:lnTo>
                  <a:lnTo>
                    <a:pt x="2458" y="1418"/>
                  </a:lnTo>
                  <a:cubicBezTo>
                    <a:pt x="1891" y="1418"/>
                    <a:pt x="1418" y="1891"/>
                    <a:pt x="1418" y="2490"/>
                  </a:cubicBezTo>
                  <a:lnTo>
                    <a:pt x="1418" y="2836"/>
                  </a:lnTo>
                  <a:lnTo>
                    <a:pt x="347" y="2836"/>
                  </a:lnTo>
                  <a:cubicBezTo>
                    <a:pt x="158" y="2836"/>
                    <a:pt x="1" y="2994"/>
                    <a:pt x="1" y="3183"/>
                  </a:cubicBezTo>
                  <a:cubicBezTo>
                    <a:pt x="1" y="3372"/>
                    <a:pt x="158" y="3529"/>
                    <a:pt x="347" y="3529"/>
                  </a:cubicBezTo>
                  <a:lnTo>
                    <a:pt x="1418" y="3529"/>
                  </a:lnTo>
                  <a:lnTo>
                    <a:pt x="1418" y="4254"/>
                  </a:lnTo>
                  <a:lnTo>
                    <a:pt x="347" y="4254"/>
                  </a:lnTo>
                  <a:cubicBezTo>
                    <a:pt x="158" y="4254"/>
                    <a:pt x="1" y="4411"/>
                    <a:pt x="1" y="4600"/>
                  </a:cubicBezTo>
                  <a:cubicBezTo>
                    <a:pt x="1" y="4821"/>
                    <a:pt x="158" y="4978"/>
                    <a:pt x="347" y="4978"/>
                  </a:cubicBezTo>
                  <a:lnTo>
                    <a:pt x="1418" y="4978"/>
                  </a:lnTo>
                  <a:lnTo>
                    <a:pt x="1418" y="5672"/>
                  </a:lnTo>
                  <a:lnTo>
                    <a:pt x="347" y="5672"/>
                  </a:lnTo>
                  <a:cubicBezTo>
                    <a:pt x="158" y="5672"/>
                    <a:pt x="1" y="5829"/>
                    <a:pt x="1" y="6018"/>
                  </a:cubicBezTo>
                  <a:cubicBezTo>
                    <a:pt x="1" y="6239"/>
                    <a:pt x="158" y="6396"/>
                    <a:pt x="347" y="6396"/>
                  </a:cubicBezTo>
                  <a:lnTo>
                    <a:pt x="1418" y="6396"/>
                  </a:lnTo>
                  <a:lnTo>
                    <a:pt x="1418" y="7089"/>
                  </a:lnTo>
                  <a:lnTo>
                    <a:pt x="347" y="7089"/>
                  </a:lnTo>
                  <a:cubicBezTo>
                    <a:pt x="158" y="7089"/>
                    <a:pt x="1" y="7247"/>
                    <a:pt x="1" y="7436"/>
                  </a:cubicBezTo>
                  <a:cubicBezTo>
                    <a:pt x="1" y="7656"/>
                    <a:pt x="158" y="7814"/>
                    <a:pt x="347" y="7814"/>
                  </a:cubicBezTo>
                  <a:lnTo>
                    <a:pt x="1418" y="7814"/>
                  </a:lnTo>
                  <a:lnTo>
                    <a:pt x="1418" y="8507"/>
                  </a:lnTo>
                  <a:lnTo>
                    <a:pt x="347" y="8507"/>
                  </a:lnTo>
                  <a:cubicBezTo>
                    <a:pt x="158" y="8507"/>
                    <a:pt x="1" y="8665"/>
                    <a:pt x="1" y="8854"/>
                  </a:cubicBezTo>
                  <a:cubicBezTo>
                    <a:pt x="1" y="9074"/>
                    <a:pt x="158" y="9232"/>
                    <a:pt x="347" y="9232"/>
                  </a:cubicBezTo>
                  <a:lnTo>
                    <a:pt x="1418" y="9232"/>
                  </a:lnTo>
                  <a:lnTo>
                    <a:pt x="1418" y="9578"/>
                  </a:lnTo>
                  <a:cubicBezTo>
                    <a:pt x="1418" y="10177"/>
                    <a:pt x="1891" y="10618"/>
                    <a:pt x="2458" y="10618"/>
                  </a:cubicBezTo>
                  <a:lnTo>
                    <a:pt x="2836" y="10618"/>
                  </a:lnTo>
                  <a:lnTo>
                    <a:pt x="2836" y="11689"/>
                  </a:lnTo>
                  <a:cubicBezTo>
                    <a:pt x="2836" y="11878"/>
                    <a:pt x="2994" y="12036"/>
                    <a:pt x="3183" y="12036"/>
                  </a:cubicBezTo>
                  <a:cubicBezTo>
                    <a:pt x="3372" y="12036"/>
                    <a:pt x="3529" y="11878"/>
                    <a:pt x="3529" y="11689"/>
                  </a:cubicBezTo>
                  <a:lnTo>
                    <a:pt x="3529" y="10618"/>
                  </a:lnTo>
                  <a:lnTo>
                    <a:pt x="4254" y="10618"/>
                  </a:lnTo>
                  <a:lnTo>
                    <a:pt x="4254" y="11689"/>
                  </a:lnTo>
                  <a:cubicBezTo>
                    <a:pt x="4254" y="11878"/>
                    <a:pt x="4411" y="12036"/>
                    <a:pt x="4600" y="12036"/>
                  </a:cubicBezTo>
                  <a:cubicBezTo>
                    <a:pt x="4789" y="12036"/>
                    <a:pt x="4947" y="11878"/>
                    <a:pt x="4947" y="11689"/>
                  </a:cubicBezTo>
                  <a:lnTo>
                    <a:pt x="4947" y="10618"/>
                  </a:lnTo>
                  <a:lnTo>
                    <a:pt x="5672" y="10618"/>
                  </a:lnTo>
                  <a:lnTo>
                    <a:pt x="5672" y="11689"/>
                  </a:lnTo>
                  <a:cubicBezTo>
                    <a:pt x="5672" y="11878"/>
                    <a:pt x="5829" y="12036"/>
                    <a:pt x="6018" y="12036"/>
                  </a:cubicBezTo>
                  <a:cubicBezTo>
                    <a:pt x="6207" y="12036"/>
                    <a:pt x="6365" y="11878"/>
                    <a:pt x="6365" y="11689"/>
                  </a:cubicBezTo>
                  <a:lnTo>
                    <a:pt x="6365" y="10618"/>
                  </a:lnTo>
                  <a:lnTo>
                    <a:pt x="7089" y="10618"/>
                  </a:lnTo>
                  <a:lnTo>
                    <a:pt x="7089" y="11689"/>
                  </a:lnTo>
                  <a:cubicBezTo>
                    <a:pt x="7089" y="11878"/>
                    <a:pt x="7247" y="12036"/>
                    <a:pt x="7436" y="12036"/>
                  </a:cubicBezTo>
                  <a:cubicBezTo>
                    <a:pt x="7625" y="12036"/>
                    <a:pt x="7782" y="11878"/>
                    <a:pt x="7782" y="11689"/>
                  </a:cubicBezTo>
                  <a:lnTo>
                    <a:pt x="7782" y="10618"/>
                  </a:lnTo>
                  <a:lnTo>
                    <a:pt x="8507" y="10618"/>
                  </a:lnTo>
                  <a:lnTo>
                    <a:pt x="8507" y="11689"/>
                  </a:lnTo>
                  <a:cubicBezTo>
                    <a:pt x="8507" y="11878"/>
                    <a:pt x="8665" y="12036"/>
                    <a:pt x="8854" y="12036"/>
                  </a:cubicBezTo>
                  <a:cubicBezTo>
                    <a:pt x="9043" y="12036"/>
                    <a:pt x="9200" y="11878"/>
                    <a:pt x="9200" y="11689"/>
                  </a:cubicBezTo>
                  <a:lnTo>
                    <a:pt x="9200" y="10618"/>
                  </a:lnTo>
                  <a:lnTo>
                    <a:pt x="9547" y="10618"/>
                  </a:lnTo>
                  <a:cubicBezTo>
                    <a:pt x="10145" y="10618"/>
                    <a:pt x="10618" y="10177"/>
                    <a:pt x="10618" y="9578"/>
                  </a:cubicBezTo>
                  <a:lnTo>
                    <a:pt x="10618" y="9232"/>
                  </a:lnTo>
                  <a:lnTo>
                    <a:pt x="11689" y="9232"/>
                  </a:lnTo>
                  <a:cubicBezTo>
                    <a:pt x="11878" y="9232"/>
                    <a:pt x="12036" y="9074"/>
                    <a:pt x="12036" y="8854"/>
                  </a:cubicBezTo>
                  <a:cubicBezTo>
                    <a:pt x="12036" y="8665"/>
                    <a:pt x="11878" y="8507"/>
                    <a:pt x="11689" y="8507"/>
                  </a:cubicBezTo>
                  <a:lnTo>
                    <a:pt x="10618" y="8507"/>
                  </a:lnTo>
                  <a:lnTo>
                    <a:pt x="10618" y="7814"/>
                  </a:lnTo>
                  <a:lnTo>
                    <a:pt x="11689" y="7814"/>
                  </a:lnTo>
                  <a:cubicBezTo>
                    <a:pt x="11878" y="7814"/>
                    <a:pt x="12036" y="7656"/>
                    <a:pt x="12036" y="7436"/>
                  </a:cubicBezTo>
                  <a:cubicBezTo>
                    <a:pt x="12036" y="7247"/>
                    <a:pt x="11878" y="7089"/>
                    <a:pt x="11689" y="7089"/>
                  </a:cubicBezTo>
                  <a:lnTo>
                    <a:pt x="10618" y="7089"/>
                  </a:lnTo>
                  <a:lnTo>
                    <a:pt x="10618" y="6396"/>
                  </a:lnTo>
                  <a:lnTo>
                    <a:pt x="11689" y="6396"/>
                  </a:lnTo>
                  <a:cubicBezTo>
                    <a:pt x="11878" y="6396"/>
                    <a:pt x="12036" y="6239"/>
                    <a:pt x="12036" y="6018"/>
                  </a:cubicBezTo>
                  <a:cubicBezTo>
                    <a:pt x="12036" y="5829"/>
                    <a:pt x="11878" y="5672"/>
                    <a:pt x="11689" y="5672"/>
                  </a:cubicBezTo>
                  <a:lnTo>
                    <a:pt x="10618" y="5672"/>
                  </a:lnTo>
                  <a:lnTo>
                    <a:pt x="10618" y="4978"/>
                  </a:lnTo>
                  <a:lnTo>
                    <a:pt x="11689" y="4978"/>
                  </a:lnTo>
                  <a:cubicBezTo>
                    <a:pt x="11878" y="4978"/>
                    <a:pt x="12036" y="4821"/>
                    <a:pt x="12036" y="4600"/>
                  </a:cubicBezTo>
                  <a:cubicBezTo>
                    <a:pt x="12036" y="4411"/>
                    <a:pt x="11878" y="4254"/>
                    <a:pt x="11689" y="4254"/>
                  </a:cubicBezTo>
                  <a:lnTo>
                    <a:pt x="10618" y="4254"/>
                  </a:lnTo>
                  <a:lnTo>
                    <a:pt x="10618" y="3529"/>
                  </a:lnTo>
                  <a:lnTo>
                    <a:pt x="11689" y="3529"/>
                  </a:lnTo>
                  <a:cubicBezTo>
                    <a:pt x="11878" y="3529"/>
                    <a:pt x="12036" y="3372"/>
                    <a:pt x="12036" y="3183"/>
                  </a:cubicBezTo>
                  <a:cubicBezTo>
                    <a:pt x="12036" y="2994"/>
                    <a:pt x="11878" y="2836"/>
                    <a:pt x="11689" y="2836"/>
                  </a:cubicBezTo>
                  <a:lnTo>
                    <a:pt x="10618" y="2836"/>
                  </a:lnTo>
                  <a:lnTo>
                    <a:pt x="10618" y="2490"/>
                  </a:lnTo>
                  <a:cubicBezTo>
                    <a:pt x="10618" y="1891"/>
                    <a:pt x="10145" y="1418"/>
                    <a:pt x="9547" y="1418"/>
                  </a:cubicBezTo>
                  <a:lnTo>
                    <a:pt x="9200" y="1418"/>
                  </a:lnTo>
                  <a:lnTo>
                    <a:pt x="9200" y="347"/>
                  </a:lnTo>
                  <a:cubicBezTo>
                    <a:pt x="9200" y="158"/>
                    <a:pt x="9043" y="1"/>
                    <a:pt x="8854" y="1"/>
                  </a:cubicBezTo>
                  <a:cubicBezTo>
                    <a:pt x="8665" y="1"/>
                    <a:pt x="8507" y="158"/>
                    <a:pt x="8507" y="347"/>
                  </a:cubicBezTo>
                  <a:lnTo>
                    <a:pt x="8507" y="1418"/>
                  </a:lnTo>
                  <a:lnTo>
                    <a:pt x="7782" y="1418"/>
                  </a:lnTo>
                  <a:lnTo>
                    <a:pt x="7782" y="347"/>
                  </a:lnTo>
                  <a:cubicBezTo>
                    <a:pt x="7782" y="158"/>
                    <a:pt x="7625" y="1"/>
                    <a:pt x="7436" y="1"/>
                  </a:cubicBezTo>
                  <a:cubicBezTo>
                    <a:pt x="7247" y="1"/>
                    <a:pt x="7089" y="158"/>
                    <a:pt x="7089" y="347"/>
                  </a:cubicBezTo>
                  <a:lnTo>
                    <a:pt x="7089" y="1418"/>
                  </a:lnTo>
                  <a:lnTo>
                    <a:pt x="6365" y="1418"/>
                  </a:lnTo>
                  <a:lnTo>
                    <a:pt x="6365" y="347"/>
                  </a:lnTo>
                  <a:cubicBezTo>
                    <a:pt x="6365" y="158"/>
                    <a:pt x="6207" y="1"/>
                    <a:pt x="6018" y="1"/>
                  </a:cubicBezTo>
                  <a:cubicBezTo>
                    <a:pt x="5829" y="1"/>
                    <a:pt x="5672" y="158"/>
                    <a:pt x="5672" y="347"/>
                  </a:cubicBezTo>
                  <a:lnTo>
                    <a:pt x="5672" y="1418"/>
                  </a:lnTo>
                  <a:lnTo>
                    <a:pt x="4947" y="1418"/>
                  </a:lnTo>
                  <a:lnTo>
                    <a:pt x="4947" y="347"/>
                  </a:lnTo>
                  <a:cubicBezTo>
                    <a:pt x="4947" y="158"/>
                    <a:pt x="4789" y="1"/>
                    <a:pt x="4600" y="1"/>
                  </a:cubicBezTo>
                  <a:cubicBezTo>
                    <a:pt x="4411" y="1"/>
                    <a:pt x="4254" y="158"/>
                    <a:pt x="4254" y="347"/>
                  </a:cubicBezTo>
                  <a:lnTo>
                    <a:pt x="4254" y="1418"/>
                  </a:lnTo>
                  <a:lnTo>
                    <a:pt x="3529" y="1418"/>
                  </a:lnTo>
                  <a:lnTo>
                    <a:pt x="3529" y="347"/>
                  </a:lnTo>
                  <a:cubicBezTo>
                    <a:pt x="3529" y="158"/>
                    <a:pt x="3372" y="1"/>
                    <a:pt x="318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28" name="Google Shape;6783;p44">
              <a:extLst>
                <a:ext uri="{FF2B5EF4-FFF2-40B4-BE49-F238E27FC236}">
                  <a16:creationId xmlns:a16="http://schemas.microsoft.com/office/drawing/2014/main" id="{73BFF161-8B99-CF48-871F-9A2BD57263C6}"/>
                </a:ext>
              </a:extLst>
            </p:cNvPr>
            <p:cNvSpPr/>
            <p:nvPr/>
          </p:nvSpPr>
          <p:spPr>
            <a:xfrm>
              <a:off x="-44369750" y="3317850"/>
              <a:ext cx="17350" cy="18150"/>
            </a:xfrm>
            <a:custGeom>
              <a:avLst/>
              <a:gdLst/>
              <a:ahLst/>
              <a:cxnLst/>
              <a:rect l="l" t="t" r="r" b="b"/>
              <a:pathLst>
                <a:path w="694" h="726" extrusionOk="0">
                  <a:moveTo>
                    <a:pt x="347" y="1"/>
                  </a:moveTo>
                  <a:cubicBezTo>
                    <a:pt x="158" y="1"/>
                    <a:pt x="0" y="158"/>
                    <a:pt x="0" y="347"/>
                  </a:cubicBezTo>
                  <a:cubicBezTo>
                    <a:pt x="0" y="568"/>
                    <a:pt x="158" y="725"/>
                    <a:pt x="347" y="725"/>
                  </a:cubicBezTo>
                  <a:cubicBezTo>
                    <a:pt x="536" y="725"/>
                    <a:pt x="693" y="568"/>
                    <a:pt x="693" y="347"/>
                  </a:cubicBezTo>
                  <a:cubicBezTo>
                    <a:pt x="693" y="158"/>
                    <a:pt x="536" y="1"/>
                    <a:pt x="34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29" name="Google Shape;6784;p44">
              <a:extLst>
                <a:ext uri="{FF2B5EF4-FFF2-40B4-BE49-F238E27FC236}">
                  <a16:creationId xmlns:a16="http://schemas.microsoft.com/office/drawing/2014/main" id="{A63F1BE8-65A4-514D-BEB1-78DA84E8877F}"/>
                </a:ext>
              </a:extLst>
            </p:cNvPr>
            <p:cNvSpPr/>
            <p:nvPr/>
          </p:nvSpPr>
          <p:spPr>
            <a:xfrm>
              <a:off x="-44411500" y="3275325"/>
              <a:ext cx="100825" cy="102400"/>
            </a:xfrm>
            <a:custGeom>
              <a:avLst/>
              <a:gdLst/>
              <a:ahLst/>
              <a:cxnLst/>
              <a:rect l="l" t="t" r="r" b="b"/>
              <a:pathLst>
                <a:path w="4033" h="4096" extrusionOk="0">
                  <a:moveTo>
                    <a:pt x="2017" y="1008"/>
                  </a:moveTo>
                  <a:cubicBezTo>
                    <a:pt x="2615" y="1008"/>
                    <a:pt x="3088" y="1481"/>
                    <a:pt x="3088" y="2048"/>
                  </a:cubicBezTo>
                  <a:cubicBezTo>
                    <a:pt x="3088" y="2647"/>
                    <a:pt x="2615" y="3119"/>
                    <a:pt x="2017" y="3119"/>
                  </a:cubicBezTo>
                  <a:cubicBezTo>
                    <a:pt x="1418" y="3119"/>
                    <a:pt x="945" y="2647"/>
                    <a:pt x="945" y="2048"/>
                  </a:cubicBezTo>
                  <a:cubicBezTo>
                    <a:pt x="945" y="1481"/>
                    <a:pt x="1418" y="1008"/>
                    <a:pt x="2017" y="1008"/>
                  </a:cubicBezTo>
                  <a:close/>
                  <a:moveTo>
                    <a:pt x="1670" y="0"/>
                  </a:moveTo>
                  <a:lnTo>
                    <a:pt x="1670" y="126"/>
                  </a:lnTo>
                  <a:cubicBezTo>
                    <a:pt x="1670" y="284"/>
                    <a:pt x="1576" y="410"/>
                    <a:pt x="1418" y="441"/>
                  </a:cubicBezTo>
                  <a:cubicBezTo>
                    <a:pt x="1229" y="536"/>
                    <a:pt x="1040" y="630"/>
                    <a:pt x="882" y="756"/>
                  </a:cubicBezTo>
                  <a:cubicBezTo>
                    <a:pt x="809" y="811"/>
                    <a:pt x="725" y="845"/>
                    <a:pt x="643" y="845"/>
                  </a:cubicBezTo>
                  <a:cubicBezTo>
                    <a:pt x="584" y="845"/>
                    <a:pt x="526" y="828"/>
                    <a:pt x="473" y="788"/>
                  </a:cubicBezTo>
                  <a:lnTo>
                    <a:pt x="347" y="725"/>
                  </a:lnTo>
                  <a:lnTo>
                    <a:pt x="0" y="1324"/>
                  </a:lnTo>
                  <a:lnTo>
                    <a:pt x="126" y="1387"/>
                  </a:lnTo>
                  <a:cubicBezTo>
                    <a:pt x="252" y="1481"/>
                    <a:pt x="315" y="1639"/>
                    <a:pt x="284" y="1733"/>
                  </a:cubicBezTo>
                  <a:cubicBezTo>
                    <a:pt x="252" y="1985"/>
                    <a:pt x="252" y="2143"/>
                    <a:pt x="284" y="2363"/>
                  </a:cubicBezTo>
                  <a:cubicBezTo>
                    <a:pt x="315" y="2521"/>
                    <a:pt x="252" y="2647"/>
                    <a:pt x="126" y="2741"/>
                  </a:cubicBezTo>
                  <a:lnTo>
                    <a:pt x="0" y="2804"/>
                  </a:lnTo>
                  <a:lnTo>
                    <a:pt x="347" y="3403"/>
                  </a:lnTo>
                  <a:lnTo>
                    <a:pt x="473" y="3308"/>
                  </a:lnTo>
                  <a:cubicBezTo>
                    <a:pt x="518" y="3286"/>
                    <a:pt x="566" y="3276"/>
                    <a:pt x="616" y="3276"/>
                  </a:cubicBezTo>
                  <a:cubicBezTo>
                    <a:pt x="707" y="3276"/>
                    <a:pt x="801" y="3310"/>
                    <a:pt x="882" y="3371"/>
                  </a:cubicBezTo>
                  <a:cubicBezTo>
                    <a:pt x="1040" y="3529"/>
                    <a:pt x="1229" y="3592"/>
                    <a:pt x="1418" y="3686"/>
                  </a:cubicBezTo>
                  <a:cubicBezTo>
                    <a:pt x="1576" y="3718"/>
                    <a:pt x="1670" y="3875"/>
                    <a:pt x="1670" y="4001"/>
                  </a:cubicBezTo>
                  <a:lnTo>
                    <a:pt x="1670" y="4096"/>
                  </a:lnTo>
                  <a:lnTo>
                    <a:pt x="2363" y="4096"/>
                  </a:lnTo>
                  <a:lnTo>
                    <a:pt x="2363" y="4001"/>
                  </a:lnTo>
                  <a:cubicBezTo>
                    <a:pt x="2363" y="3844"/>
                    <a:pt x="2458" y="3718"/>
                    <a:pt x="2615" y="3686"/>
                  </a:cubicBezTo>
                  <a:cubicBezTo>
                    <a:pt x="2804" y="3592"/>
                    <a:pt x="2993" y="3466"/>
                    <a:pt x="3151" y="3371"/>
                  </a:cubicBezTo>
                  <a:cubicBezTo>
                    <a:pt x="3232" y="3310"/>
                    <a:pt x="3327" y="3276"/>
                    <a:pt x="3417" y="3276"/>
                  </a:cubicBezTo>
                  <a:cubicBezTo>
                    <a:pt x="3467" y="3276"/>
                    <a:pt x="3516" y="3286"/>
                    <a:pt x="3560" y="3308"/>
                  </a:cubicBezTo>
                  <a:lnTo>
                    <a:pt x="3686" y="3403"/>
                  </a:lnTo>
                  <a:lnTo>
                    <a:pt x="4033" y="2804"/>
                  </a:lnTo>
                  <a:lnTo>
                    <a:pt x="3907" y="2741"/>
                  </a:lnTo>
                  <a:cubicBezTo>
                    <a:pt x="3781" y="2647"/>
                    <a:pt x="3718" y="2489"/>
                    <a:pt x="3749" y="2363"/>
                  </a:cubicBezTo>
                  <a:cubicBezTo>
                    <a:pt x="3781" y="2143"/>
                    <a:pt x="3781" y="1985"/>
                    <a:pt x="3749" y="1733"/>
                  </a:cubicBezTo>
                  <a:cubicBezTo>
                    <a:pt x="3718" y="1576"/>
                    <a:pt x="3781" y="1481"/>
                    <a:pt x="3907" y="1387"/>
                  </a:cubicBezTo>
                  <a:lnTo>
                    <a:pt x="4033" y="1324"/>
                  </a:lnTo>
                  <a:lnTo>
                    <a:pt x="3686" y="725"/>
                  </a:lnTo>
                  <a:lnTo>
                    <a:pt x="3560" y="788"/>
                  </a:lnTo>
                  <a:cubicBezTo>
                    <a:pt x="3502" y="832"/>
                    <a:pt x="3437" y="855"/>
                    <a:pt x="3371" y="855"/>
                  </a:cubicBezTo>
                  <a:cubicBezTo>
                    <a:pt x="3295" y="855"/>
                    <a:pt x="3218" y="824"/>
                    <a:pt x="3151" y="756"/>
                  </a:cubicBezTo>
                  <a:cubicBezTo>
                    <a:pt x="2993" y="599"/>
                    <a:pt x="2804" y="536"/>
                    <a:pt x="2615" y="441"/>
                  </a:cubicBezTo>
                  <a:cubicBezTo>
                    <a:pt x="2458" y="410"/>
                    <a:pt x="2363" y="252"/>
                    <a:pt x="2363" y="126"/>
                  </a:cubicBezTo>
                  <a:lnTo>
                    <a:pt x="236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</p:grpSp>
      <p:grpSp>
        <p:nvGrpSpPr>
          <p:cNvPr id="30" name="Google Shape;6785;p44">
            <a:extLst>
              <a:ext uri="{FF2B5EF4-FFF2-40B4-BE49-F238E27FC236}">
                <a16:creationId xmlns:a16="http://schemas.microsoft.com/office/drawing/2014/main" id="{ACB623EA-AC2E-9E46-831F-80BB5EFF0B37}"/>
              </a:ext>
            </a:extLst>
          </p:cNvPr>
          <p:cNvGrpSpPr/>
          <p:nvPr/>
        </p:nvGrpSpPr>
        <p:grpSpPr>
          <a:xfrm>
            <a:off x="2314430" y="1859879"/>
            <a:ext cx="330964" cy="330964"/>
            <a:chOff x="-49027775" y="3183175"/>
            <a:chExt cx="299325" cy="299325"/>
          </a:xfrm>
          <a:solidFill>
            <a:srgbClr val="191D59"/>
          </a:solidFill>
        </p:grpSpPr>
        <p:sp>
          <p:nvSpPr>
            <p:cNvPr id="31" name="Google Shape;6786;p44">
              <a:extLst>
                <a:ext uri="{FF2B5EF4-FFF2-40B4-BE49-F238E27FC236}">
                  <a16:creationId xmlns:a16="http://schemas.microsoft.com/office/drawing/2014/main" id="{5F0FC35C-A94E-354C-B6D1-CC80FF116070}"/>
                </a:ext>
              </a:extLst>
            </p:cNvPr>
            <p:cNvSpPr/>
            <p:nvPr/>
          </p:nvSpPr>
          <p:spPr>
            <a:xfrm>
              <a:off x="-48870250" y="3183175"/>
              <a:ext cx="141800" cy="185900"/>
            </a:xfrm>
            <a:custGeom>
              <a:avLst/>
              <a:gdLst/>
              <a:ahLst/>
              <a:cxnLst/>
              <a:rect l="l" t="t" r="r" b="b"/>
              <a:pathLst>
                <a:path w="5672" h="7436" extrusionOk="0">
                  <a:moveTo>
                    <a:pt x="1" y="0"/>
                  </a:moveTo>
                  <a:lnTo>
                    <a:pt x="1" y="1796"/>
                  </a:lnTo>
                  <a:lnTo>
                    <a:pt x="32" y="1796"/>
                  </a:lnTo>
                  <a:cubicBezTo>
                    <a:pt x="158" y="1765"/>
                    <a:pt x="284" y="1765"/>
                    <a:pt x="379" y="1765"/>
                  </a:cubicBezTo>
                  <a:cubicBezTo>
                    <a:pt x="1166" y="1765"/>
                    <a:pt x="1828" y="2395"/>
                    <a:pt x="1828" y="3182"/>
                  </a:cubicBezTo>
                  <a:cubicBezTo>
                    <a:pt x="1828" y="3970"/>
                    <a:pt x="1166" y="4600"/>
                    <a:pt x="379" y="4600"/>
                  </a:cubicBezTo>
                  <a:cubicBezTo>
                    <a:pt x="284" y="4600"/>
                    <a:pt x="158" y="4600"/>
                    <a:pt x="32" y="4568"/>
                  </a:cubicBezTo>
                  <a:lnTo>
                    <a:pt x="32" y="5671"/>
                  </a:lnTo>
                  <a:lnTo>
                    <a:pt x="1702" y="5671"/>
                  </a:lnTo>
                  <a:cubicBezTo>
                    <a:pt x="2017" y="5671"/>
                    <a:pt x="2175" y="6018"/>
                    <a:pt x="1954" y="6270"/>
                  </a:cubicBezTo>
                  <a:cubicBezTo>
                    <a:pt x="1860" y="6364"/>
                    <a:pt x="1765" y="6585"/>
                    <a:pt x="1765" y="6742"/>
                  </a:cubicBezTo>
                  <a:cubicBezTo>
                    <a:pt x="1765" y="7120"/>
                    <a:pt x="2080" y="7435"/>
                    <a:pt x="2490" y="7435"/>
                  </a:cubicBezTo>
                  <a:cubicBezTo>
                    <a:pt x="2868" y="7435"/>
                    <a:pt x="3183" y="7120"/>
                    <a:pt x="3183" y="6742"/>
                  </a:cubicBezTo>
                  <a:cubicBezTo>
                    <a:pt x="3183" y="6585"/>
                    <a:pt x="3120" y="6364"/>
                    <a:pt x="2994" y="6270"/>
                  </a:cubicBezTo>
                  <a:cubicBezTo>
                    <a:pt x="2805" y="6018"/>
                    <a:pt x="2962" y="5671"/>
                    <a:pt x="3277" y="5671"/>
                  </a:cubicBezTo>
                  <a:lnTo>
                    <a:pt x="5672" y="5671"/>
                  </a:lnTo>
                  <a:lnTo>
                    <a:pt x="5672" y="1765"/>
                  </a:lnTo>
                  <a:cubicBezTo>
                    <a:pt x="5672" y="788"/>
                    <a:pt x="4884" y="0"/>
                    <a:pt x="390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32" name="Google Shape;6787;p44">
              <a:extLst>
                <a:ext uri="{FF2B5EF4-FFF2-40B4-BE49-F238E27FC236}">
                  <a16:creationId xmlns:a16="http://schemas.microsoft.com/office/drawing/2014/main" id="{20B63D75-5E5D-0644-8CC0-D0477ACD33EF}"/>
                </a:ext>
              </a:extLst>
            </p:cNvPr>
            <p:cNvSpPr/>
            <p:nvPr/>
          </p:nvSpPr>
          <p:spPr>
            <a:xfrm>
              <a:off x="-49027775" y="3183175"/>
              <a:ext cx="185900" cy="141800"/>
            </a:xfrm>
            <a:custGeom>
              <a:avLst/>
              <a:gdLst/>
              <a:ahLst/>
              <a:cxnLst/>
              <a:rect l="l" t="t" r="r" b="b"/>
              <a:pathLst>
                <a:path w="7436" h="5672" extrusionOk="0">
                  <a:moveTo>
                    <a:pt x="1765" y="0"/>
                  </a:moveTo>
                  <a:cubicBezTo>
                    <a:pt x="788" y="0"/>
                    <a:pt x="1" y="788"/>
                    <a:pt x="1" y="1765"/>
                  </a:cubicBezTo>
                  <a:lnTo>
                    <a:pt x="1" y="5671"/>
                  </a:lnTo>
                  <a:lnTo>
                    <a:pt x="1828" y="5671"/>
                  </a:lnTo>
                  <a:lnTo>
                    <a:pt x="1828" y="5640"/>
                  </a:lnTo>
                  <a:cubicBezTo>
                    <a:pt x="1765" y="5514"/>
                    <a:pt x="1765" y="5388"/>
                    <a:pt x="1765" y="5262"/>
                  </a:cubicBezTo>
                  <a:cubicBezTo>
                    <a:pt x="1765" y="4474"/>
                    <a:pt x="2395" y="3844"/>
                    <a:pt x="3183" y="3844"/>
                  </a:cubicBezTo>
                  <a:cubicBezTo>
                    <a:pt x="3970" y="3844"/>
                    <a:pt x="4600" y="4474"/>
                    <a:pt x="4600" y="5262"/>
                  </a:cubicBezTo>
                  <a:cubicBezTo>
                    <a:pt x="4600" y="5388"/>
                    <a:pt x="4569" y="5514"/>
                    <a:pt x="4569" y="5640"/>
                  </a:cubicBezTo>
                  <a:lnTo>
                    <a:pt x="5672" y="5640"/>
                  </a:lnTo>
                  <a:lnTo>
                    <a:pt x="5672" y="3970"/>
                  </a:lnTo>
                  <a:cubicBezTo>
                    <a:pt x="5672" y="3748"/>
                    <a:pt x="5843" y="3605"/>
                    <a:pt x="6032" y="3605"/>
                  </a:cubicBezTo>
                  <a:cubicBezTo>
                    <a:pt x="6112" y="3605"/>
                    <a:pt x="6195" y="3630"/>
                    <a:pt x="6270" y="3686"/>
                  </a:cubicBezTo>
                  <a:cubicBezTo>
                    <a:pt x="6396" y="3812"/>
                    <a:pt x="6585" y="3907"/>
                    <a:pt x="6743" y="3907"/>
                  </a:cubicBezTo>
                  <a:cubicBezTo>
                    <a:pt x="7121" y="3907"/>
                    <a:pt x="7436" y="3592"/>
                    <a:pt x="7436" y="3182"/>
                  </a:cubicBezTo>
                  <a:cubicBezTo>
                    <a:pt x="7436" y="2804"/>
                    <a:pt x="7121" y="2489"/>
                    <a:pt x="6743" y="2489"/>
                  </a:cubicBezTo>
                  <a:cubicBezTo>
                    <a:pt x="6585" y="2489"/>
                    <a:pt x="6396" y="2552"/>
                    <a:pt x="6270" y="2678"/>
                  </a:cubicBezTo>
                  <a:cubicBezTo>
                    <a:pt x="6195" y="2734"/>
                    <a:pt x="6112" y="2760"/>
                    <a:pt x="6032" y="2760"/>
                  </a:cubicBezTo>
                  <a:cubicBezTo>
                    <a:pt x="5843" y="2760"/>
                    <a:pt x="5672" y="2616"/>
                    <a:pt x="5672" y="2395"/>
                  </a:cubicBezTo>
                  <a:lnTo>
                    <a:pt x="567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33" name="Google Shape;6788;p44">
              <a:extLst>
                <a:ext uri="{FF2B5EF4-FFF2-40B4-BE49-F238E27FC236}">
                  <a16:creationId xmlns:a16="http://schemas.microsoft.com/office/drawing/2014/main" id="{7078C168-0889-164B-AC7E-77A7008B881C}"/>
                </a:ext>
              </a:extLst>
            </p:cNvPr>
            <p:cNvSpPr/>
            <p:nvPr/>
          </p:nvSpPr>
          <p:spPr>
            <a:xfrm>
              <a:off x="-49027775" y="3295800"/>
              <a:ext cx="141800" cy="186700"/>
            </a:xfrm>
            <a:custGeom>
              <a:avLst/>
              <a:gdLst/>
              <a:ahLst/>
              <a:cxnLst/>
              <a:rect l="l" t="t" r="r" b="b"/>
              <a:pathLst>
                <a:path w="5672" h="7468" extrusionOk="0">
                  <a:moveTo>
                    <a:pt x="3183" y="0"/>
                  </a:moveTo>
                  <a:cubicBezTo>
                    <a:pt x="2805" y="0"/>
                    <a:pt x="2490" y="315"/>
                    <a:pt x="2490" y="725"/>
                  </a:cubicBezTo>
                  <a:cubicBezTo>
                    <a:pt x="2490" y="883"/>
                    <a:pt x="2553" y="1072"/>
                    <a:pt x="2679" y="1198"/>
                  </a:cubicBezTo>
                  <a:cubicBezTo>
                    <a:pt x="2868" y="1418"/>
                    <a:pt x="2710" y="1796"/>
                    <a:pt x="2395" y="1796"/>
                  </a:cubicBezTo>
                  <a:lnTo>
                    <a:pt x="1" y="1796"/>
                  </a:lnTo>
                  <a:lnTo>
                    <a:pt x="1" y="5671"/>
                  </a:lnTo>
                  <a:cubicBezTo>
                    <a:pt x="1" y="6679"/>
                    <a:pt x="788" y="7467"/>
                    <a:pt x="1765" y="7467"/>
                  </a:cubicBezTo>
                  <a:lnTo>
                    <a:pt x="5672" y="7467"/>
                  </a:lnTo>
                  <a:lnTo>
                    <a:pt x="5672" y="5640"/>
                  </a:lnTo>
                  <a:lnTo>
                    <a:pt x="5640" y="5640"/>
                  </a:lnTo>
                  <a:cubicBezTo>
                    <a:pt x="5514" y="5703"/>
                    <a:pt x="5388" y="5703"/>
                    <a:pt x="5294" y="5703"/>
                  </a:cubicBezTo>
                  <a:cubicBezTo>
                    <a:pt x="4506" y="5703"/>
                    <a:pt x="3844" y="5041"/>
                    <a:pt x="3844" y="4254"/>
                  </a:cubicBezTo>
                  <a:cubicBezTo>
                    <a:pt x="3844" y="3466"/>
                    <a:pt x="4506" y="2867"/>
                    <a:pt x="5294" y="2867"/>
                  </a:cubicBezTo>
                  <a:cubicBezTo>
                    <a:pt x="5388" y="2867"/>
                    <a:pt x="5514" y="2867"/>
                    <a:pt x="5640" y="2899"/>
                  </a:cubicBezTo>
                  <a:lnTo>
                    <a:pt x="5640" y="1796"/>
                  </a:lnTo>
                  <a:lnTo>
                    <a:pt x="3970" y="1796"/>
                  </a:lnTo>
                  <a:cubicBezTo>
                    <a:pt x="3655" y="1796"/>
                    <a:pt x="3498" y="1418"/>
                    <a:pt x="3718" y="1198"/>
                  </a:cubicBezTo>
                  <a:cubicBezTo>
                    <a:pt x="3813" y="1072"/>
                    <a:pt x="3907" y="883"/>
                    <a:pt x="3907" y="725"/>
                  </a:cubicBezTo>
                  <a:cubicBezTo>
                    <a:pt x="3907" y="315"/>
                    <a:pt x="3592" y="0"/>
                    <a:pt x="318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34" name="Google Shape;6789;p44">
              <a:extLst>
                <a:ext uri="{FF2B5EF4-FFF2-40B4-BE49-F238E27FC236}">
                  <a16:creationId xmlns:a16="http://schemas.microsoft.com/office/drawing/2014/main" id="{4A929E2A-E223-B343-9245-B226E7D9DB42}"/>
                </a:ext>
              </a:extLst>
            </p:cNvPr>
            <p:cNvSpPr/>
            <p:nvPr/>
          </p:nvSpPr>
          <p:spPr>
            <a:xfrm>
              <a:off x="-48914350" y="3340700"/>
              <a:ext cx="185900" cy="141800"/>
            </a:xfrm>
            <a:custGeom>
              <a:avLst/>
              <a:gdLst/>
              <a:ahLst/>
              <a:cxnLst/>
              <a:rect l="l" t="t" r="r" b="b"/>
              <a:pathLst>
                <a:path w="7436" h="5672" extrusionOk="0">
                  <a:moveTo>
                    <a:pt x="5608" y="0"/>
                  </a:moveTo>
                  <a:lnTo>
                    <a:pt x="5608" y="32"/>
                  </a:lnTo>
                  <a:cubicBezTo>
                    <a:pt x="5671" y="158"/>
                    <a:pt x="5671" y="284"/>
                    <a:pt x="5671" y="378"/>
                  </a:cubicBezTo>
                  <a:cubicBezTo>
                    <a:pt x="5671" y="1166"/>
                    <a:pt x="5041" y="1796"/>
                    <a:pt x="4254" y="1796"/>
                  </a:cubicBezTo>
                  <a:cubicBezTo>
                    <a:pt x="3466" y="1796"/>
                    <a:pt x="2836" y="1166"/>
                    <a:pt x="2836" y="378"/>
                  </a:cubicBezTo>
                  <a:cubicBezTo>
                    <a:pt x="2836" y="284"/>
                    <a:pt x="2867" y="158"/>
                    <a:pt x="2867" y="32"/>
                  </a:cubicBezTo>
                  <a:lnTo>
                    <a:pt x="1765" y="32"/>
                  </a:lnTo>
                  <a:lnTo>
                    <a:pt x="1765" y="1670"/>
                  </a:lnTo>
                  <a:cubicBezTo>
                    <a:pt x="1765" y="1907"/>
                    <a:pt x="1602" y="2041"/>
                    <a:pt x="1419" y="2041"/>
                  </a:cubicBezTo>
                  <a:cubicBezTo>
                    <a:pt x="1334" y="2041"/>
                    <a:pt x="1245" y="2013"/>
                    <a:pt x="1166" y="1954"/>
                  </a:cubicBezTo>
                  <a:cubicBezTo>
                    <a:pt x="1040" y="1827"/>
                    <a:pt x="851" y="1764"/>
                    <a:pt x="694" y="1764"/>
                  </a:cubicBezTo>
                  <a:cubicBezTo>
                    <a:pt x="315" y="1764"/>
                    <a:pt x="0" y="2080"/>
                    <a:pt x="0" y="2458"/>
                  </a:cubicBezTo>
                  <a:cubicBezTo>
                    <a:pt x="0" y="2867"/>
                    <a:pt x="315" y="3182"/>
                    <a:pt x="694" y="3182"/>
                  </a:cubicBezTo>
                  <a:cubicBezTo>
                    <a:pt x="851" y="3182"/>
                    <a:pt x="1040" y="3119"/>
                    <a:pt x="1166" y="2993"/>
                  </a:cubicBezTo>
                  <a:cubicBezTo>
                    <a:pt x="1247" y="2933"/>
                    <a:pt x="1337" y="2904"/>
                    <a:pt x="1423" y="2904"/>
                  </a:cubicBezTo>
                  <a:cubicBezTo>
                    <a:pt x="1605" y="2904"/>
                    <a:pt x="1765" y="3031"/>
                    <a:pt x="1765" y="3245"/>
                  </a:cubicBezTo>
                  <a:lnTo>
                    <a:pt x="1765" y="5671"/>
                  </a:lnTo>
                  <a:lnTo>
                    <a:pt x="5671" y="5671"/>
                  </a:lnTo>
                  <a:cubicBezTo>
                    <a:pt x="6648" y="5671"/>
                    <a:pt x="7436" y="4883"/>
                    <a:pt x="7436" y="3907"/>
                  </a:cubicBezTo>
                  <a:lnTo>
                    <a:pt x="743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6593049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AE8BEA64-8004-8B4C-8B1A-1351C6C5E2C7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2</a:t>
            </a:fld>
            <a:endParaRPr lang="fr-FR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D78F474-0BB1-064C-93C4-D0EDEBF630B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15912AC2-519A-0949-9293-9287DBE95EBB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34BCD0A8-24E0-B047-8E05-88F9CDB554A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56F3041C-49F1-B643-B479-4AFA486D709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12959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0B8E1DC3-A7A0-8F4D-A434-A6830F43377C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3</a:t>
            </a:fld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B704C1E-9EC5-D541-8C60-0A23BD23B1C5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E769A503-2764-AA44-8E62-9F9BD7F3A8C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93E95B24-2CF0-724D-B30C-F1B44EBBDF1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8F27C41D-A3C2-2249-80FF-076C4DC9874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66235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EEA2DCFA-34FE-364D-8286-2CBD02EC130A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4</a:t>
            </a:fld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2880B1A-FA66-1840-BF3A-9304E3B082AA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ous-titre 3">
            <a:extLst>
              <a:ext uri="{FF2B5EF4-FFF2-40B4-BE49-F238E27FC236}">
                <a16:creationId xmlns:a16="http://schemas.microsoft.com/office/drawing/2014/main" id="{03F9A601-F483-8F49-89A5-EB442BFFB1C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3AEA0F64-B8E4-0F42-ABC4-D2C5F7BA74D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/>
              <a:t>THANKS</a:t>
            </a:r>
          </a:p>
        </p:txBody>
      </p:sp>
    </p:spTree>
    <p:extLst>
      <p:ext uri="{BB962C8B-B14F-4D97-AF65-F5344CB8AC3E}">
        <p14:creationId xmlns:p14="http://schemas.microsoft.com/office/powerpoint/2010/main" val="10330796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75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BDD1D822-A0A1-FE4F-AB2C-47785A014DC6}"/>
              </a:ext>
            </a:extLst>
          </p:cNvPr>
          <p:cNvSpPr txBox="1"/>
          <p:nvPr/>
        </p:nvSpPr>
        <p:spPr>
          <a:xfrm>
            <a:off x="1593010" y="1294477"/>
            <a:ext cx="595797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0" b="1" dirty="0">
                <a:solidFill>
                  <a:srgbClr val="191D59"/>
                </a:solidFill>
              </a:rPr>
              <a:t>SLIDE EXAMPLES</a:t>
            </a:r>
          </a:p>
        </p:txBody>
      </p:sp>
      <p:sp>
        <p:nvSpPr>
          <p:cNvPr id="4" name="Espace réservé du numéro de diapositive 1">
            <a:extLst>
              <a:ext uri="{FF2B5EF4-FFF2-40B4-BE49-F238E27FC236}">
                <a16:creationId xmlns:a16="http://schemas.microsoft.com/office/drawing/2014/main" id="{F7B142A3-20AB-3A4B-A5AF-49B2A2484608}"/>
              </a:ext>
            </a:extLst>
          </p:cNvPr>
          <p:cNvSpPr>
            <a:spLocks noGrp="1"/>
          </p:cNvSpPr>
          <p:nvPr>
            <p:ph type="sldNum" idx="10"/>
          </p:nvPr>
        </p:nvSpPr>
        <p:spPr>
          <a:xfrm>
            <a:off x="8556784" y="4749851"/>
            <a:ext cx="548700" cy="393600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z="1000">
                <a:solidFill>
                  <a:srgbClr val="191D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fld>
            <a:endParaRPr lang="fr-FR" sz="1000">
              <a:solidFill>
                <a:srgbClr val="191D5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46362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A5392117-3C69-7F49-8B1B-C7A72C9B4D59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6</a:t>
            </a:fld>
            <a:endParaRPr lang="fr-FR"/>
          </a:p>
        </p:txBody>
      </p:sp>
      <p:sp>
        <p:nvSpPr>
          <p:cNvPr id="52" name="Espace réservé du contenu 51">
            <a:extLst>
              <a:ext uri="{FF2B5EF4-FFF2-40B4-BE49-F238E27FC236}">
                <a16:creationId xmlns:a16="http://schemas.microsoft.com/office/drawing/2014/main" id="{5F1018F9-5FE8-9A4D-BBAC-467006E70B67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GB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D27DF468-6F49-4C40-801E-1571CE5F37F8}"/>
              </a:ext>
            </a:extLst>
          </p:cNvPr>
          <p:cNvGrpSpPr/>
          <p:nvPr/>
        </p:nvGrpSpPr>
        <p:grpSpPr>
          <a:xfrm>
            <a:off x="2354168" y="1476025"/>
            <a:ext cx="4932813" cy="3145444"/>
            <a:chOff x="1763551" y="1324051"/>
            <a:chExt cx="6084933" cy="3567066"/>
          </a:xfrm>
        </p:grpSpPr>
        <p:cxnSp>
          <p:nvCxnSpPr>
            <p:cNvPr id="7" name="Google Shape;592;p24">
              <a:extLst>
                <a:ext uri="{FF2B5EF4-FFF2-40B4-BE49-F238E27FC236}">
                  <a16:creationId xmlns:a16="http://schemas.microsoft.com/office/drawing/2014/main" id="{369C3512-905A-F84E-9D97-23EDC584E60E}"/>
                </a:ext>
              </a:extLst>
            </p:cNvPr>
            <p:cNvCxnSpPr/>
            <p:nvPr/>
          </p:nvCxnSpPr>
          <p:spPr>
            <a:xfrm>
              <a:off x="3595517" y="1759681"/>
              <a:ext cx="0" cy="2704000"/>
            </a:xfrm>
            <a:prstGeom prst="straightConnector1">
              <a:avLst/>
            </a:prstGeom>
            <a:noFill/>
            <a:ln w="19050" cap="flat" cmpd="sng">
              <a:solidFill>
                <a:srgbClr val="43434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" name="Google Shape;595;p24">
              <a:extLst>
                <a:ext uri="{FF2B5EF4-FFF2-40B4-BE49-F238E27FC236}">
                  <a16:creationId xmlns:a16="http://schemas.microsoft.com/office/drawing/2014/main" id="{6CAB40A2-4230-BF47-9086-F6C26203AC28}"/>
                </a:ext>
              </a:extLst>
            </p:cNvPr>
            <p:cNvCxnSpPr/>
            <p:nvPr/>
          </p:nvCxnSpPr>
          <p:spPr>
            <a:xfrm>
              <a:off x="5179517" y="1759681"/>
              <a:ext cx="0" cy="2704000"/>
            </a:xfrm>
            <a:prstGeom prst="straightConnector1">
              <a:avLst/>
            </a:prstGeom>
            <a:noFill/>
            <a:ln w="19050" cap="flat" cmpd="sng">
              <a:solidFill>
                <a:srgbClr val="43434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" name="Google Shape;596;p24">
              <a:extLst>
                <a:ext uri="{FF2B5EF4-FFF2-40B4-BE49-F238E27FC236}">
                  <a16:creationId xmlns:a16="http://schemas.microsoft.com/office/drawing/2014/main" id="{69F728DF-80A5-1F4D-82C2-9644888B89D4}"/>
                </a:ext>
              </a:extLst>
            </p:cNvPr>
            <p:cNvCxnSpPr/>
            <p:nvPr/>
          </p:nvCxnSpPr>
          <p:spPr>
            <a:xfrm>
              <a:off x="6763517" y="1759681"/>
              <a:ext cx="0" cy="2704000"/>
            </a:xfrm>
            <a:prstGeom prst="straightConnector1">
              <a:avLst/>
            </a:prstGeom>
            <a:noFill/>
            <a:ln w="19050" cap="flat" cmpd="sng">
              <a:solidFill>
                <a:srgbClr val="43434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0" name="Google Shape;560;p24">
              <a:extLst>
                <a:ext uri="{FF2B5EF4-FFF2-40B4-BE49-F238E27FC236}">
                  <a16:creationId xmlns:a16="http://schemas.microsoft.com/office/drawing/2014/main" id="{D15FE7FB-1CBE-1148-BD47-9FF475D6E837}"/>
                </a:ext>
              </a:extLst>
            </p:cNvPr>
            <p:cNvSpPr/>
            <p:nvPr/>
          </p:nvSpPr>
          <p:spPr>
            <a:xfrm>
              <a:off x="1763551" y="2084017"/>
              <a:ext cx="527200" cy="5272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7500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highlight>
                  <a:srgbClr val="FF7500"/>
                </a:highlight>
              </a:endParaRPr>
            </a:p>
          </p:txBody>
        </p:sp>
        <p:sp>
          <p:nvSpPr>
            <p:cNvPr id="11" name="Google Shape;561;p24">
              <a:extLst>
                <a:ext uri="{FF2B5EF4-FFF2-40B4-BE49-F238E27FC236}">
                  <a16:creationId xmlns:a16="http://schemas.microsoft.com/office/drawing/2014/main" id="{22077F6E-A7A1-7641-ABD3-455C83227310}"/>
                </a:ext>
              </a:extLst>
            </p:cNvPr>
            <p:cNvSpPr/>
            <p:nvPr/>
          </p:nvSpPr>
          <p:spPr>
            <a:xfrm>
              <a:off x="1763551" y="2843984"/>
              <a:ext cx="527200" cy="5272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7500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highlight>
                  <a:srgbClr val="FF7500"/>
                </a:highlight>
              </a:endParaRPr>
            </a:p>
          </p:txBody>
        </p:sp>
        <p:sp>
          <p:nvSpPr>
            <p:cNvPr id="12" name="Google Shape;562;p24">
              <a:extLst>
                <a:ext uri="{FF2B5EF4-FFF2-40B4-BE49-F238E27FC236}">
                  <a16:creationId xmlns:a16="http://schemas.microsoft.com/office/drawing/2014/main" id="{A9E73E5B-8E4F-884F-85BC-0A96C8498E93}"/>
                </a:ext>
              </a:extLst>
            </p:cNvPr>
            <p:cNvSpPr/>
            <p:nvPr/>
          </p:nvSpPr>
          <p:spPr>
            <a:xfrm>
              <a:off x="1763551" y="4363917"/>
              <a:ext cx="527200" cy="5272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7500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>
                <a:highlight>
                  <a:srgbClr val="FF7500"/>
                </a:highlight>
              </a:endParaRPr>
            </a:p>
          </p:txBody>
        </p:sp>
        <p:sp>
          <p:nvSpPr>
            <p:cNvPr id="13" name="Google Shape;563;p24">
              <a:extLst>
                <a:ext uri="{FF2B5EF4-FFF2-40B4-BE49-F238E27FC236}">
                  <a16:creationId xmlns:a16="http://schemas.microsoft.com/office/drawing/2014/main" id="{271C71E6-2E2D-D449-AF9F-658278D112B1}"/>
                </a:ext>
              </a:extLst>
            </p:cNvPr>
            <p:cNvSpPr/>
            <p:nvPr/>
          </p:nvSpPr>
          <p:spPr>
            <a:xfrm>
              <a:off x="1763551" y="3603951"/>
              <a:ext cx="527200" cy="5272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7500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highlight>
                  <a:srgbClr val="FF7500"/>
                </a:highlight>
              </a:endParaRPr>
            </a:p>
          </p:txBody>
        </p:sp>
        <p:cxnSp>
          <p:nvCxnSpPr>
            <p:cNvPr id="14" name="Google Shape;564;p24">
              <a:extLst>
                <a:ext uri="{FF2B5EF4-FFF2-40B4-BE49-F238E27FC236}">
                  <a16:creationId xmlns:a16="http://schemas.microsoft.com/office/drawing/2014/main" id="{68D78A77-2892-134F-96E4-8FC6A417E798}"/>
                </a:ext>
              </a:extLst>
            </p:cNvPr>
            <p:cNvCxnSpPr/>
            <p:nvPr/>
          </p:nvCxnSpPr>
          <p:spPr>
            <a:xfrm>
              <a:off x="2290884" y="3867551"/>
              <a:ext cx="5557600" cy="0"/>
            </a:xfrm>
            <a:prstGeom prst="straightConnector1">
              <a:avLst/>
            </a:prstGeom>
            <a:noFill/>
            <a:ln w="19050" cap="flat" cmpd="sng">
              <a:solidFill>
                <a:srgbClr val="43434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" name="Google Shape;565;p24">
              <a:extLst>
                <a:ext uri="{FF2B5EF4-FFF2-40B4-BE49-F238E27FC236}">
                  <a16:creationId xmlns:a16="http://schemas.microsoft.com/office/drawing/2014/main" id="{3882DD52-5849-EF4B-8F3B-A8346DC84B35}"/>
                </a:ext>
              </a:extLst>
            </p:cNvPr>
            <p:cNvCxnSpPr/>
            <p:nvPr/>
          </p:nvCxnSpPr>
          <p:spPr>
            <a:xfrm>
              <a:off x="2290884" y="3107584"/>
              <a:ext cx="5557600" cy="0"/>
            </a:xfrm>
            <a:prstGeom prst="straightConnector1">
              <a:avLst/>
            </a:prstGeom>
            <a:noFill/>
            <a:ln w="19050" cap="flat" cmpd="sng">
              <a:solidFill>
                <a:srgbClr val="43434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566;p24">
              <a:extLst>
                <a:ext uri="{FF2B5EF4-FFF2-40B4-BE49-F238E27FC236}">
                  <a16:creationId xmlns:a16="http://schemas.microsoft.com/office/drawing/2014/main" id="{9484C996-E3FE-0B46-8A95-830B229B6DD3}"/>
                </a:ext>
              </a:extLst>
            </p:cNvPr>
            <p:cNvCxnSpPr/>
            <p:nvPr/>
          </p:nvCxnSpPr>
          <p:spPr>
            <a:xfrm>
              <a:off x="2290884" y="4627517"/>
              <a:ext cx="5557600" cy="0"/>
            </a:xfrm>
            <a:prstGeom prst="straightConnector1">
              <a:avLst/>
            </a:prstGeom>
            <a:noFill/>
            <a:ln w="19050" cap="flat" cmpd="sng">
              <a:solidFill>
                <a:srgbClr val="43434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7" name="Google Shape;587;p24">
              <a:extLst>
                <a:ext uri="{FF2B5EF4-FFF2-40B4-BE49-F238E27FC236}">
                  <a16:creationId xmlns:a16="http://schemas.microsoft.com/office/drawing/2014/main" id="{2CCB9306-0565-DB4D-9A53-CFDFE60AAD0E}"/>
                </a:ext>
              </a:extLst>
            </p:cNvPr>
            <p:cNvSpPr/>
            <p:nvPr/>
          </p:nvSpPr>
          <p:spPr>
            <a:xfrm>
              <a:off x="2510484" y="1324051"/>
              <a:ext cx="5338000" cy="5272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7500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highlight>
                  <a:srgbClr val="FF7500"/>
                </a:highlight>
              </a:endParaRPr>
            </a:p>
          </p:txBody>
        </p:sp>
        <p:sp>
          <p:nvSpPr>
            <p:cNvPr id="18" name="Google Shape;588;p24">
              <a:extLst>
                <a:ext uri="{FF2B5EF4-FFF2-40B4-BE49-F238E27FC236}">
                  <a16:creationId xmlns:a16="http://schemas.microsoft.com/office/drawing/2014/main" id="{E0467D77-9CC5-0041-8BD6-31BE9E7C26CD}"/>
                </a:ext>
              </a:extLst>
            </p:cNvPr>
            <p:cNvSpPr txBox="1"/>
            <p:nvPr/>
          </p:nvSpPr>
          <p:spPr>
            <a:xfrm flipH="1">
              <a:off x="4434793" y="1349119"/>
              <a:ext cx="1489447" cy="435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algn="ctr"/>
              <a:r>
                <a:rPr lang="es" b="1" dirty="0">
                  <a:solidFill>
                    <a:srgbClr val="191D59"/>
                  </a:solidFill>
                  <a:latin typeface="Arial" panose="020B0604020202020204" pitchFamily="34" charset="0"/>
                  <a:ea typeface="Fjalla One"/>
                  <a:cs typeface="Arial" panose="020B0604020202020204" pitchFamily="34" charset="0"/>
                  <a:sym typeface="Fjalla One"/>
                </a:rPr>
                <a:t>TITLE</a:t>
              </a:r>
              <a:endParaRPr b="1" dirty="0">
                <a:solidFill>
                  <a:srgbClr val="191D59"/>
                </a:solidFill>
                <a:latin typeface="Arial" panose="020B0604020202020204" pitchFamily="34" charset="0"/>
                <a:ea typeface="Fjalla One"/>
                <a:cs typeface="Arial" panose="020B0604020202020204" pitchFamily="34" charset="0"/>
                <a:sym typeface="Fjalla One"/>
              </a:endParaRPr>
            </a:p>
          </p:txBody>
        </p:sp>
        <p:sp>
          <p:nvSpPr>
            <p:cNvPr id="19" name="Google Shape;589;p24">
              <a:extLst>
                <a:ext uri="{FF2B5EF4-FFF2-40B4-BE49-F238E27FC236}">
                  <a16:creationId xmlns:a16="http://schemas.microsoft.com/office/drawing/2014/main" id="{9A4FBA27-8E19-3F49-80B4-DCC330B4DA36}"/>
                </a:ext>
              </a:extLst>
            </p:cNvPr>
            <p:cNvSpPr txBox="1"/>
            <p:nvPr/>
          </p:nvSpPr>
          <p:spPr>
            <a:xfrm flipH="1">
              <a:off x="2850793" y="1349119"/>
              <a:ext cx="1489447" cy="435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algn="ctr"/>
              <a:r>
                <a:rPr lang="es" b="1" dirty="0">
                  <a:solidFill>
                    <a:srgbClr val="191D59"/>
                  </a:solidFill>
                  <a:latin typeface="Arial" panose="020B0604020202020204" pitchFamily="34" charset="0"/>
                  <a:ea typeface="Fjalla One"/>
                  <a:cs typeface="Arial" panose="020B0604020202020204" pitchFamily="34" charset="0"/>
                  <a:sym typeface="Fjalla One"/>
                </a:rPr>
                <a:t>TITLE</a:t>
              </a:r>
              <a:endParaRPr b="1" dirty="0">
                <a:solidFill>
                  <a:srgbClr val="191D59"/>
                </a:solidFill>
                <a:latin typeface="Arial" panose="020B0604020202020204" pitchFamily="34" charset="0"/>
                <a:ea typeface="Fjalla One"/>
                <a:cs typeface="Arial" panose="020B0604020202020204" pitchFamily="34" charset="0"/>
                <a:sym typeface="Fjalla One"/>
              </a:endParaRPr>
            </a:p>
          </p:txBody>
        </p:sp>
        <p:sp>
          <p:nvSpPr>
            <p:cNvPr id="20" name="Google Shape;590;p24">
              <a:extLst>
                <a:ext uri="{FF2B5EF4-FFF2-40B4-BE49-F238E27FC236}">
                  <a16:creationId xmlns:a16="http://schemas.microsoft.com/office/drawing/2014/main" id="{4DC0B442-CE17-FA4A-8ED9-55F8CA4A03BB}"/>
                </a:ext>
              </a:extLst>
            </p:cNvPr>
            <p:cNvSpPr txBox="1"/>
            <p:nvPr/>
          </p:nvSpPr>
          <p:spPr>
            <a:xfrm flipH="1">
              <a:off x="6018793" y="1349119"/>
              <a:ext cx="1489447" cy="435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algn="ctr"/>
              <a:r>
                <a:rPr lang="es" b="1" dirty="0">
                  <a:solidFill>
                    <a:srgbClr val="191D59"/>
                  </a:solidFill>
                  <a:latin typeface="Arial" panose="020B0604020202020204" pitchFamily="34" charset="0"/>
                  <a:ea typeface="Fjalla One"/>
                  <a:cs typeface="Arial" panose="020B0604020202020204" pitchFamily="34" charset="0"/>
                  <a:sym typeface="Fjalla One"/>
                </a:rPr>
                <a:t>TITLE</a:t>
              </a:r>
              <a:endParaRPr b="1" dirty="0">
                <a:solidFill>
                  <a:srgbClr val="191D59"/>
                </a:solidFill>
                <a:latin typeface="Arial" panose="020B0604020202020204" pitchFamily="34" charset="0"/>
                <a:ea typeface="Fjalla One"/>
                <a:cs typeface="Arial" panose="020B0604020202020204" pitchFamily="34" charset="0"/>
                <a:sym typeface="Fjalla One"/>
              </a:endParaRPr>
            </a:p>
          </p:txBody>
        </p:sp>
        <p:sp>
          <p:nvSpPr>
            <p:cNvPr id="21" name="Google Shape;591;p24">
              <a:extLst>
                <a:ext uri="{FF2B5EF4-FFF2-40B4-BE49-F238E27FC236}">
                  <a16:creationId xmlns:a16="http://schemas.microsoft.com/office/drawing/2014/main" id="{30CFAF30-903D-854B-AF21-C7FFD577C373}"/>
                </a:ext>
              </a:extLst>
            </p:cNvPr>
            <p:cNvSpPr/>
            <p:nvPr/>
          </p:nvSpPr>
          <p:spPr>
            <a:xfrm>
              <a:off x="2510484" y="4363917"/>
              <a:ext cx="5338000" cy="5272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7500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highlight>
                  <a:srgbClr val="FF7500"/>
                </a:highlight>
              </a:endParaRPr>
            </a:p>
          </p:txBody>
        </p:sp>
        <p:cxnSp>
          <p:nvCxnSpPr>
            <p:cNvPr id="22" name="Google Shape;593;p24">
              <a:extLst>
                <a:ext uri="{FF2B5EF4-FFF2-40B4-BE49-F238E27FC236}">
                  <a16:creationId xmlns:a16="http://schemas.microsoft.com/office/drawing/2014/main" id="{61F650B5-7373-9843-859A-043A28CBE795}"/>
                </a:ext>
              </a:extLst>
            </p:cNvPr>
            <p:cNvCxnSpPr>
              <a:stCxn id="10" idx="3"/>
              <a:endCxn id="23" idx="3"/>
            </p:cNvCxnSpPr>
            <p:nvPr/>
          </p:nvCxnSpPr>
          <p:spPr>
            <a:xfrm>
              <a:off x="2290751" y="2347617"/>
              <a:ext cx="5557600" cy="0"/>
            </a:xfrm>
            <a:prstGeom prst="straightConnector1">
              <a:avLst/>
            </a:prstGeom>
            <a:noFill/>
            <a:ln w="19050" cap="flat" cmpd="sng">
              <a:solidFill>
                <a:srgbClr val="43434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23" name="Google Shape;594;p24">
              <a:extLst>
                <a:ext uri="{FF2B5EF4-FFF2-40B4-BE49-F238E27FC236}">
                  <a16:creationId xmlns:a16="http://schemas.microsoft.com/office/drawing/2014/main" id="{A13D0811-5B42-5E4E-AF06-9CB1536D47B9}"/>
                </a:ext>
              </a:extLst>
            </p:cNvPr>
            <p:cNvSpPr/>
            <p:nvPr/>
          </p:nvSpPr>
          <p:spPr>
            <a:xfrm>
              <a:off x="2510484" y="2084017"/>
              <a:ext cx="5338000" cy="5272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7500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>
                <a:highlight>
                  <a:srgbClr val="FF7500"/>
                </a:highlight>
              </a:endParaRPr>
            </a:p>
          </p:txBody>
        </p:sp>
        <p:sp>
          <p:nvSpPr>
            <p:cNvPr id="24" name="Google Shape;597;p24">
              <a:extLst>
                <a:ext uri="{FF2B5EF4-FFF2-40B4-BE49-F238E27FC236}">
                  <a16:creationId xmlns:a16="http://schemas.microsoft.com/office/drawing/2014/main" id="{CB548CA8-9F64-4A40-94A8-4E34C7F911C5}"/>
                </a:ext>
              </a:extLst>
            </p:cNvPr>
            <p:cNvSpPr/>
            <p:nvPr/>
          </p:nvSpPr>
          <p:spPr>
            <a:xfrm>
              <a:off x="2510484" y="2843984"/>
              <a:ext cx="5338000" cy="5272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7500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>
                <a:highlight>
                  <a:srgbClr val="FF7500"/>
                </a:highlight>
              </a:endParaRPr>
            </a:p>
          </p:txBody>
        </p:sp>
        <p:sp>
          <p:nvSpPr>
            <p:cNvPr id="25" name="Google Shape;598;p24">
              <a:extLst>
                <a:ext uri="{FF2B5EF4-FFF2-40B4-BE49-F238E27FC236}">
                  <a16:creationId xmlns:a16="http://schemas.microsoft.com/office/drawing/2014/main" id="{0E9A3E31-4309-DB4D-988A-166E7DC7F172}"/>
                </a:ext>
              </a:extLst>
            </p:cNvPr>
            <p:cNvSpPr/>
            <p:nvPr/>
          </p:nvSpPr>
          <p:spPr>
            <a:xfrm>
              <a:off x="2510484" y="3603951"/>
              <a:ext cx="5338000" cy="5272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7500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highlight>
                  <a:srgbClr val="FF7500"/>
                </a:highlight>
              </a:endParaRPr>
            </a:p>
          </p:txBody>
        </p:sp>
        <p:sp>
          <p:nvSpPr>
            <p:cNvPr id="26" name="Google Shape;605;p24">
              <a:extLst>
                <a:ext uri="{FF2B5EF4-FFF2-40B4-BE49-F238E27FC236}">
                  <a16:creationId xmlns:a16="http://schemas.microsoft.com/office/drawing/2014/main" id="{BF1230E7-1B4C-1C42-8559-86B006FC1675}"/>
                </a:ext>
              </a:extLst>
            </p:cNvPr>
            <p:cNvSpPr/>
            <p:nvPr/>
          </p:nvSpPr>
          <p:spPr>
            <a:xfrm>
              <a:off x="3497995" y="2245638"/>
              <a:ext cx="205995" cy="165244"/>
            </a:xfrm>
            <a:custGeom>
              <a:avLst/>
              <a:gdLst/>
              <a:ahLst/>
              <a:cxnLst/>
              <a:rect l="l" t="t" r="r" b="b"/>
              <a:pathLst>
                <a:path w="211639" h="169771" extrusionOk="0">
                  <a:moveTo>
                    <a:pt x="182052" y="8327"/>
                  </a:moveTo>
                  <a:cubicBezTo>
                    <a:pt x="183659" y="8327"/>
                    <a:pt x="185265" y="8938"/>
                    <a:pt x="186488" y="10161"/>
                  </a:cubicBezTo>
                  <a:lnTo>
                    <a:pt x="200058" y="23731"/>
                  </a:lnTo>
                  <a:cubicBezTo>
                    <a:pt x="202505" y="26178"/>
                    <a:pt x="202505" y="30125"/>
                    <a:pt x="200058" y="32571"/>
                  </a:cubicBezTo>
                  <a:lnTo>
                    <a:pt x="73298" y="159626"/>
                  </a:lnTo>
                  <a:cubicBezTo>
                    <a:pt x="72123" y="160800"/>
                    <a:pt x="70525" y="161452"/>
                    <a:pt x="68861" y="161452"/>
                  </a:cubicBezTo>
                  <a:cubicBezTo>
                    <a:pt x="67165" y="161452"/>
                    <a:pt x="65599" y="160800"/>
                    <a:pt x="64425" y="159626"/>
                  </a:cubicBezTo>
                  <a:lnTo>
                    <a:pt x="11581" y="106781"/>
                  </a:lnTo>
                  <a:cubicBezTo>
                    <a:pt x="9134" y="104335"/>
                    <a:pt x="9134" y="100355"/>
                    <a:pt x="11581" y="97942"/>
                  </a:cubicBezTo>
                  <a:lnTo>
                    <a:pt x="25151" y="84372"/>
                  </a:lnTo>
                  <a:cubicBezTo>
                    <a:pt x="26358" y="83132"/>
                    <a:pt x="27989" y="82545"/>
                    <a:pt x="29587" y="82545"/>
                  </a:cubicBezTo>
                  <a:cubicBezTo>
                    <a:pt x="31185" y="82545"/>
                    <a:pt x="32784" y="83132"/>
                    <a:pt x="34023" y="84372"/>
                  </a:cubicBezTo>
                  <a:lnTo>
                    <a:pt x="62892" y="113240"/>
                  </a:lnTo>
                  <a:cubicBezTo>
                    <a:pt x="64507" y="114855"/>
                    <a:pt x="66610" y="115662"/>
                    <a:pt x="68710" y="115662"/>
                  </a:cubicBezTo>
                  <a:cubicBezTo>
                    <a:pt x="70810" y="115662"/>
                    <a:pt x="72906" y="114855"/>
                    <a:pt x="74504" y="113240"/>
                  </a:cubicBezTo>
                  <a:lnTo>
                    <a:pt x="177616" y="10161"/>
                  </a:lnTo>
                  <a:cubicBezTo>
                    <a:pt x="178839" y="8938"/>
                    <a:pt x="180446" y="8327"/>
                    <a:pt x="182052" y="8327"/>
                  </a:cubicBezTo>
                  <a:close/>
                  <a:moveTo>
                    <a:pt x="182052" y="0"/>
                  </a:moveTo>
                  <a:cubicBezTo>
                    <a:pt x="178317" y="0"/>
                    <a:pt x="174582" y="1419"/>
                    <a:pt x="171744" y="4257"/>
                  </a:cubicBezTo>
                  <a:lnTo>
                    <a:pt x="68698" y="107303"/>
                  </a:lnTo>
                  <a:lnTo>
                    <a:pt x="39895" y="78467"/>
                  </a:lnTo>
                  <a:cubicBezTo>
                    <a:pt x="37057" y="75630"/>
                    <a:pt x="33322" y="74211"/>
                    <a:pt x="29587" y="74211"/>
                  </a:cubicBezTo>
                  <a:cubicBezTo>
                    <a:pt x="25852" y="74211"/>
                    <a:pt x="22117" y="75630"/>
                    <a:pt x="19279" y="78467"/>
                  </a:cubicBezTo>
                  <a:lnTo>
                    <a:pt x="5709" y="92037"/>
                  </a:lnTo>
                  <a:cubicBezTo>
                    <a:pt x="1" y="97746"/>
                    <a:pt x="1" y="106977"/>
                    <a:pt x="5709" y="112686"/>
                  </a:cubicBezTo>
                  <a:lnTo>
                    <a:pt x="58553" y="165497"/>
                  </a:lnTo>
                  <a:cubicBezTo>
                    <a:pt x="61293" y="168270"/>
                    <a:pt x="64947" y="169770"/>
                    <a:pt x="68861" y="169770"/>
                  </a:cubicBezTo>
                  <a:cubicBezTo>
                    <a:pt x="72776" y="169770"/>
                    <a:pt x="76429" y="168270"/>
                    <a:pt x="79169" y="165497"/>
                  </a:cubicBezTo>
                  <a:lnTo>
                    <a:pt x="205963" y="38443"/>
                  </a:lnTo>
                  <a:cubicBezTo>
                    <a:pt x="211638" y="32767"/>
                    <a:pt x="211606" y="23536"/>
                    <a:pt x="205930" y="17827"/>
                  </a:cubicBezTo>
                  <a:lnTo>
                    <a:pt x="192360" y="4257"/>
                  </a:lnTo>
                  <a:cubicBezTo>
                    <a:pt x="189522" y="1419"/>
                    <a:pt x="185787" y="0"/>
                    <a:pt x="182052" y="0"/>
                  </a:cubicBezTo>
                  <a:close/>
                </a:path>
              </a:pathLst>
            </a:custGeom>
            <a:solidFill>
              <a:srgbClr val="191D59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" name="Google Shape;603;p24">
              <a:extLst>
                <a:ext uri="{FF2B5EF4-FFF2-40B4-BE49-F238E27FC236}">
                  <a16:creationId xmlns:a16="http://schemas.microsoft.com/office/drawing/2014/main" id="{5882D406-0806-114D-8A64-92AD92CA3551}"/>
                </a:ext>
              </a:extLst>
            </p:cNvPr>
            <p:cNvSpPr/>
            <p:nvPr/>
          </p:nvSpPr>
          <p:spPr>
            <a:xfrm>
              <a:off x="5082312" y="2241081"/>
              <a:ext cx="205677" cy="203201"/>
            </a:xfrm>
            <a:custGeom>
              <a:avLst/>
              <a:gdLst/>
              <a:ahLst/>
              <a:cxnLst/>
              <a:rect l="l" t="t" r="r" b="b"/>
              <a:pathLst>
                <a:path w="211313" h="208768" extrusionOk="0">
                  <a:moveTo>
                    <a:pt x="174126" y="8318"/>
                  </a:moveTo>
                  <a:cubicBezTo>
                    <a:pt x="175333" y="8318"/>
                    <a:pt x="176540" y="8775"/>
                    <a:pt x="177453" y="9688"/>
                  </a:cubicBezTo>
                  <a:lnTo>
                    <a:pt x="200352" y="32587"/>
                  </a:lnTo>
                  <a:cubicBezTo>
                    <a:pt x="202179" y="34414"/>
                    <a:pt x="202179" y="37415"/>
                    <a:pt x="200352" y="39242"/>
                  </a:cubicBezTo>
                  <a:lnTo>
                    <a:pt x="144442" y="95185"/>
                  </a:lnTo>
                  <a:cubicBezTo>
                    <a:pt x="139353" y="100241"/>
                    <a:pt x="139353" y="108526"/>
                    <a:pt x="144442" y="113615"/>
                  </a:cubicBezTo>
                  <a:lnTo>
                    <a:pt x="200352" y="169525"/>
                  </a:lnTo>
                  <a:cubicBezTo>
                    <a:pt x="202179" y="171352"/>
                    <a:pt x="202179" y="174353"/>
                    <a:pt x="200352" y="176180"/>
                  </a:cubicBezTo>
                  <a:lnTo>
                    <a:pt x="177453" y="199079"/>
                  </a:lnTo>
                  <a:cubicBezTo>
                    <a:pt x="176540" y="199992"/>
                    <a:pt x="175333" y="200449"/>
                    <a:pt x="174126" y="200449"/>
                  </a:cubicBezTo>
                  <a:cubicBezTo>
                    <a:pt x="172919" y="200449"/>
                    <a:pt x="171712" y="199992"/>
                    <a:pt x="170798" y="199079"/>
                  </a:cubicBezTo>
                  <a:lnTo>
                    <a:pt x="114888" y="143169"/>
                  </a:lnTo>
                  <a:cubicBezTo>
                    <a:pt x="112344" y="140624"/>
                    <a:pt x="109000" y="139352"/>
                    <a:pt x="105661" y="139352"/>
                  </a:cubicBezTo>
                  <a:cubicBezTo>
                    <a:pt x="102321" y="139352"/>
                    <a:pt x="98986" y="140624"/>
                    <a:pt x="96458" y="143169"/>
                  </a:cubicBezTo>
                  <a:lnTo>
                    <a:pt x="40515" y="199079"/>
                  </a:lnTo>
                  <a:cubicBezTo>
                    <a:pt x="39601" y="199992"/>
                    <a:pt x="38394" y="200449"/>
                    <a:pt x="37187" y="200449"/>
                  </a:cubicBezTo>
                  <a:cubicBezTo>
                    <a:pt x="35981" y="200449"/>
                    <a:pt x="34774" y="199992"/>
                    <a:pt x="33860" y="199079"/>
                  </a:cubicBezTo>
                  <a:lnTo>
                    <a:pt x="10961" y="176180"/>
                  </a:lnTo>
                  <a:cubicBezTo>
                    <a:pt x="9134" y="174353"/>
                    <a:pt x="9134" y="171352"/>
                    <a:pt x="10961" y="169525"/>
                  </a:cubicBezTo>
                  <a:lnTo>
                    <a:pt x="66872" y="113615"/>
                  </a:lnTo>
                  <a:cubicBezTo>
                    <a:pt x="71960" y="108526"/>
                    <a:pt x="71960" y="100241"/>
                    <a:pt x="66872" y="95185"/>
                  </a:cubicBezTo>
                  <a:lnTo>
                    <a:pt x="10961" y="39242"/>
                  </a:lnTo>
                  <a:cubicBezTo>
                    <a:pt x="9134" y="37415"/>
                    <a:pt x="9134" y="34414"/>
                    <a:pt x="10961" y="32587"/>
                  </a:cubicBezTo>
                  <a:lnTo>
                    <a:pt x="33860" y="9688"/>
                  </a:lnTo>
                  <a:cubicBezTo>
                    <a:pt x="34774" y="8775"/>
                    <a:pt x="35981" y="8318"/>
                    <a:pt x="37187" y="8318"/>
                  </a:cubicBezTo>
                  <a:cubicBezTo>
                    <a:pt x="38394" y="8318"/>
                    <a:pt x="39601" y="8775"/>
                    <a:pt x="40515" y="9688"/>
                  </a:cubicBezTo>
                  <a:lnTo>
                    <a:pt x="96458" y="65599"/>
                  </a:lnTo>
                  <a:cubicBezTo>
                    <a:pt x="98986" y="68143"/>
                    <a:pt x="102321" y="69415"/>
                    <a:pt x="105661" y="69415"/>
                  </a:cubicBezTo>
                  <a:cubicBezTo>
                    <a:pt x="109000" y="69415"/>
                    <a:pt x="112344" y="68143"/>
                    <a:pt x="114888" y="65599"/>
                  </a:cubicBezTo>
                  <a:lnTo>
                    <a:pt x="170798" y="9688"/>
                  </a:lnTo>
                  <a:cubicBezTo>
                    <a:pt x="171712" y="8775"/>
                    <a:pt x="172919" y="8318"/>
                    <a:pt x="174126" y="8318"/>
                  </a:cubicBezTo>
                  <a:close/>
                  <a:moveTo>
                    <a:pt x="37192" y="0"/>
                  </a:moveTo>
                  <a:cubicBezTo>
                    <a:pt x="33852" y="0"/>
                    <a:pt x="30517" y="1272"/>
                    <a:pt x="27989" y="3817"/>
                  </a:cubicBezTo>
                  <a:lnTo>
                    <a:pt x="5090" y="26716"/>
                  </a:lnTo>
                  <a:cubicBezTo>
                    <a:pt x="1" y="31772"/>
                    <a:pt x="1" y="40057"/>
                    <a:pt x="5090" y="45146"/>
                  </a:cubicBezTo>
                  <a:lnTo>
                    <a:pt x="61000" y="101056"/>
                  </a:lnTo>
                  <a:cubicBezTo>
                    <a:pt x="62827" y="102883"/>
                    <a:pt x="62827" y="105884"/>
                    <a:pt x="61000" y="107711"/>
                  </a:cubicBezTo>
                  <a:lnTo>
                    <a:pt x="5090" y="163621"/>
                  </a:lnTo>
                  <a:cubicBezTo>
                    <a:pt x="1" y="168710"/>
                    <a:pt x="1" y="176995"/>
                    <a:pt x="5090" y="182051"/>
                  </a:cubicBezTo>
                  <a:lnTo>
                    <a:pt x="27989" y="204951"/>
                  </a:lnTo>
                  <a:cubicBezTo>
                    <a:pt x="30500" y="207495"/>
                    <a:pt x="33860" y="208767"/>
                    <a:pt x="37187" y="208767"/>
                  </a:cubicBezTo>
                  <a:cubicBezTo>
                    <a:pt x="40515" y="208767"/>
                    <a:pt x="43875" y="207495"/>
                    <a:pt x="46419" y="204951"/>
                  </a:cubicBezTo>
                  <a:lnTo>
                    <a:pt x="102329" y="149040"/>
                  </a:lnTo>
                  <a:cubicBezTo>
                    <a:pt x="103243" y="148127"/>
                    <a:pt x="104450" y="147670"/>
                    <a:pt x="105657" y="147670"/>
                  </a:cubicBezTo>
                  <a:cubicBezTo>
                    <a:pt x="106864" y="147670"/>
                    <a:pt x="108070" y="148127"/>
                    <a:pt x="108984" y="149040"/>
                  </a:cubicBezTo>
                  <a:lnTo>
                    <a:pt x="164894" y="204951"/>
                  </a:lnTo>
                  <a:cubicBezTo>
                    <a:pt x="167439" y="207495"/>
                    <a:pt x="170782" y="208767"/>
                    <a:pt x="174122" y="208767"/>
                  </a:cubicBezTo>
                  <a:cubicBezTo>
                    <a:pt x="177461" y="208767"/>
                    <a:pt x="180796" y="207495"/>
                    <a:pt x="183324" y="204951"/>
                  </a:cubicBezTo>
                  <a:lnTo>
                    <a:pt x="206224" y="182051"/>
                  </a:lnTo>
                  <a:cubicBezTo>
                    <a:pt x="211312" y="176995"/>
                    <a:pt x="211312" y="168710"/>
                    <a:pt x="206224" y="163621"/>
                  </a:cubicBezTo>
                  <a:lnTo>
                    <a:pt x="150313" y="107711"/>
                  </a:lnTo>
                  <a:cubicBezTo>
                    <a:pt x="148486" y="105884"/>
                    <a:pt x="148486" y="102883"/>
                    <a:pt x="150313" y="101056"/>
                  </a:cubicBezTo>
                  <a:lnTo>
                    <a:pt x="206224" y="45146"/>
                  </a:lnTo>
                  <a:cubicBezTo>
                    <a:pt x="211312" y="40057"/>
                    <a:pt x="211312" y="31772"/>
                    <a:pt x="206224" y="26716"/>
                  </a:cubicBezTo>
                  <a:lnTo>
                    <a:pt x="183324" y="3817"/>
                  </a:lnTo>
                  <a:cubicBezTo>
                    <a:pt x="180796" y="1272"/>
                    <a:pt x="177461" y="0"/>
                    <a:pt x="174122" y="0"/>
                  </a:cubicBezTo>
                  <a:cubicBezTo>
                    <a:pt x="170782" y="0"/>
                    <a:pt x="167439" y="1272"/>
                    <a:pt x="164894" y="3817"/>
                  </a:cubicBezTo>
                  <a:lnTo>
                    <a:pt x="108984" y="59727"/>
                  </a:lnTo>
                  <a:cubicBezTo>
                    <a:pt x="108070" y="60640"/>
                    <a:pt x="106864" y="61097"/>
                    <a:pt x="105657" y="61097"/>
                  </a:cubicBezTo>
                  <a:cubicBezTo>
                    <a:pt x="104450" y="61097"/>
                    <a:pt x="103243" y="60640"/>
                    <a:pt x="102329" y="59727"/>
                  </a:cubicBezTo>
                  <a:lnTo>
                    <a:pt x="46419" y="3817"/>
                  </a:lnTo>
                  <a:cubicBezTo>
                    <a:pt x="43875" y="1272"/>
                    <a:pt x="40531" y="0"/>
                    <a:pt x="37192" y="0"/>
                  </a:cubicBezTo>
                  <a:close/>
                </a:path>
              </a:pathLst>
            </a:custGeom>
            <a:solidFill>
              <a:srgbClr val="434343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28" name="Google Shape;606;p24">
              <a:extLst>
                <a:ext uri="{FF2B5EF4-FFF2-40B4-BE49-F238E27FC236}">
                  <a16:creationId xmlns:a16="http://schemas.microsoft.com/office/drawing/2014/main" id="{C1EA9606-D320-4040-9603-0F14D3FABA64}"/>
                </a:ext>
              </a:extLst>
            </p:cNvPr>
            <p:cNvSpPr/>
            <p:nvPr/>
          </p:nvSpPr>
          <p:spPr>
            <a:xfrm>
              <a:off x="6655045" y="2224839"/>
              <a:ext cx="205995" cy="165244"/>
            </a:xfrm>
            <a:custGeom>
              <a:avLst/>
              <a:gdLst/>
              <a:ahLst/>
              <a:cxnLst/>
              <a:rect l="l" t="t" r="r" b="b"/>
              <a:pathLst>
                <a:path w="211639" h="169771" extrusionOk="0">
                  <a:moveTo>
                    <a:pt x="182052" y="8327"/>
                  </a:moveTo>
                  <a:cubicBezTo>
                    <a:pt x="183659" y="8327"/>
                    <a:pt x="185265" y="8938"/>
                    <a:pt x="186488" y="10161"/>
                  </a:cubicBezTo>
                  <a:lnTo>
                    <a:pt x="200058" y="23731"/>
                  </a:lnTo>
                  <a:cubicBezTo>
                    <a:pt x="202505" y="26178"/>
                    <a:pt x="202505" y="30125"/>
                    <a:pt x="200058" y="32571"/>
                  </a:cubicBezTo>
                  <a:lnTo>
                    <a:pt x="73298" y="159626"/>
                  </a:lnTo>
                  <a:cubicBezTo>
                    <a:pt x="72123" y="160800"/>
                    <a:pt x="70525" y="161452"/>
                    <a:pt x="68861" y="161452"/>
                  </a:cubicBezTo>
                  <a:cubicBezTo>
                    <a:pt x="67165" y="161452"/>
                    <a:pt x="65599" y="160800"/>
                    <a:pt x="64425" y="159626"/>
                  </a:cubicBezTo>
                  <a:lnTo>
                    <a:pt x="11581" y="106781"/>
                  </a:lnTo>
                  <a:cubicBezTo>
                    <a:pt x="9134" y="104335"/>
                    <a:pt x="9134" y="100355"/>
                    <a:pt x="11581" y="97942"/>
                  </a:cubicBezTo>
                  <a:lnTo>
                    <a:pt x="25151" y="84372"/>
                  </a:lnTo>
                  <a:cubicBezTo>
                    <a:pt x="26358" y="83132"/>
                    <a:pt x="27989" y="82545"/>
                    <a:pt x="29587" y="82545"/>
                  </a:cubicBezTo>
                  <a:cubicBezTo>
                    <a:pt x="31185" y="82545"/>
                    <a:pt x="32784" y="83132"/>
                    <a:pt x="34023" y="84372"/>
                  </a:cubicBezTo>
                  <a:lnTo>
                    <a:pt x="62892" y="113240"/>
                  </a:lnTo>
                  <a:cubicBezTo>
                    <a:pt x="64507" y="114855"/>
                    <a:pt x="66610" y="115662"/>
                    <a:pt x="68710" y="115662"/>
                  </a:cubicBezTo>
                  <a:cubicBezTo>
                    <a:pt x="70810" y="115662"/>
                    <a:pt x="72906" y="114855"/>
                    <a:pt x="74504" y="113240"/>
                  </a:cubicBezTo>
                  <a:lnTo>
                    <a:pt x="177616" y="10161"/>
                  </a:lnTo>
                  <a:cubicBezTo>
                    <a:pt x="178839" y="8938"/>
                    <a:pt x="180446" y="8327"/>
                    <a:pt x="182052" y="8327"/>
                  </a:cubicBezTo>
                  <a:close/>
                  <a:moveTo>
                    <a:pt x="182052" y="0"/>
                  </a:moveTo>
                  <a:cubicBezTo>
                    <a:pt x="178317" y="0"/>
                    <a:pt x="174582" y="1419"/>
                    <a:pt x="171744" y="4257"/>
                  </a:cubicBezTo>
                  <a:lnTo>
                    <a:pt x="68698" y="107303"/>
                  </a:lnTo>
                  <a:lnTo>
                    <a:pt x="39895" y="78467"/>
                  </a:lnTo>
                  <a:cubicBezTo>
                    <a:pt x="37057" y="75630"/>
                    <a:pt x="33322" y="74211"/>
                    <a:pt x="29587" y="74211"/>
                  </a:cubicBezTo>
                  <a:cubicBezTo>
                    <a:pt x="25852" y="74211"/>
                    <a:pt x="22117" y="75630"/>
                    <a:pt x="19279" y="78467"/>
                  </a:cubicBezTo>
                  <a:lnTo>
                    <a:pt x="5709" y="92037"/>
                  </a:lnTo>
                  <a:cubicBezTo>
                    <a:pt x="1" y="97746"/>
                    <a:pt x="1" y="106977"/>
                    <a:pt x="5709" y="112686"/>
                  </a:cubicBezTo>
                  <a:lnTo>
                    <a:pt x="58553" y="165497"/>
                  </a:lnTo>
                  <a:cubicBezTo>
                    <a:pt x="61293" y="168270"/>
                    <a:pt x="64947" y="169770"/>
                    <a:pt x="68861" y="169770"/>
                  </a:cubicBezTo>
                  <a:cubicBezTo>
                    <a:pt x="72776" y="169770"/>
                    <a:pt x="76429" y="168270"/>
                    <a:pt x="79169" y="165497"/>
                  </a:cubicBezTo>
                  <a:lnTo>
                    <a:pt x="205963" y="38443"/>
                  </a:lnTo>
                  <a:cubicBezTo>
                    <a:pt x="211638" y="32767"/>
                    <a:pt x="211606" y="23536"/>
                    <a:pt x="205930" y="17827"/>
                  </a:cubicBezTo>
                  <a:lnTo>
                    <a:pt x="192360" y="4257"/>
                  </a:lnTo>
                  <a:cubicBezTo>
                    <a:pt x="189522" y="1419"/>
                    <a:pt x="185787" y="0"/>
                    <a:pt x="182052" y="0"/>
                  </a:cubicBezTo>
                  <a:close/>
                </a:path>
              </a:pathLst>
            </a:custGeom>
            <a:solidFill>
              <a:srgbClr val="434343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29" name="Google Shape;605;p24">
              <a:extLst>
                <a:ext uri="{FF2B5EF4-FFF2-40B4-BE49-F238E27FC236}">
                  <a16:creationId xmlns:a16="http://schemas.microsoft.com/office/drawing/2014/main" id="{6BCFF857-62BC-FB4D-8B57-F67A84F94464}"/>
                </a:ext>
              </a:extLst>
            </p:cNvPr>
            <p:cNvSpPr/>
            <p:nvPr/>
          </p:nvSpPr>
          <p:spPr>
            <a:xfrm>
              <a:off x="3503469" y="3035004"/>
              <a:ext cx="205995" cy="165244"/>
            </a:xfrm>
            <a:custGeom>
              <a:avLst/>
              <a:gdLst/>
              <a:ahLst/>
              <a:cxnLst/>
              <a:rect l="l" t="t" r="r" b="b"/>
              <a:pathLst>
                <a:path w="211639" h="169771" extrusionOk="0">
                  <a:moveTo>
                    <a:pt x="182052" y="8327"/>
                  </a:moveTo>
                  <a:cubicBezTo>
                    <a:pt x="183659" y="8327"/>
                    <a:pt x="185265" y="8938"/>
                    <a:pt x="186488" y="10161"/>
                  </a:cubicBezTo>
                  <a:lnTo>
                    <a:pt x="200058" y="23731"/>
                  </a:lnTo>
                  <a:cubicBezTo>
                    <a:pt x="202505" y="26178"/>
                    <a:pt x="202505" y="30125"/>
                    <a:pt x="200058" y="32571"/>
                  </a:cubicBezTo>
                  <a:lnTo>
                    <a:pt x="73298" y="159626"/>
                  </a:lnTo>
                  <a:cubicBezTo>
                    <a:pt x="72123" y="160800"/>
                    <a:pt x="70525" y="161452"/>
                    <a:pt x="68861" y="161452"/>
                  </a:cubicBezTo>
                  <a:cubicBezTo>
                    <a:pt x="67165" y="161452"/>
                    <a:pt x="65599" y="160800"/>
                    <a:pt x="64425" y="159626"/>
                  </a:cubicBezTo>
                  <a:lnTo>
                    <a:pt x="11581" y="106781"/>
                  </a:lnTo>
                  <a:cubicBezTo>
                    <a:pt x="9134" y="104335"/>
                    <a:pt x="9134" y="100355"/>
                    <a:pt x="11581" y="97942"/>
                  </a:cubicBezTo>
                  <a:lnTo>
                    <a:pt x="25151" y="84372"/>
                  </a:lnTo>
                  <a:cubicBezTo>
                    <a:pt x="26358" y="83132"/>
                    <a:pt x="27989" y="82545"/>
                    <a:pt x="29587" y="82545"/>
                  </a:cubicBezTo>
                  <a:cubicBezTo>
                    <a:pt x="31185" y="82545"/>
                    <a:pt x="32784" y="83132"/>
                    <a:pt x="34023" y="84372"/>
                  </a:cubicBezTo>
                  <a:lnTo>
                    <a:pt x="62892" y="113240"/>
                  </a:lnTo>
                  <a:cubicBezTo>
                    <a:pt x="64507" y="114855"/>
                    <a:pt x="66610" y="115662"/>
                    <a:pt x="68710" y="115662"/>
                  </a:cubicBezTo>
                  <a:cubicBezTo>
                    <a:pt x="70810" y="115662"/>
                    <a:pt x="72906" y="114855"/>
                    <a:pt x="74504" y="113240"/>
                  </a:cubicBezTo>
                  <a:lnTo>
                    <a:pt x="177616" y="10161"/>
                  </a:lnTo>
                  <a:cubicBezTo>
                    <a:pt x="178839" y="8938"/>
                    <a:pt x="180446" y="8327"/>
                    <a:pt x="182052" y="8327"/>
                  </a:cubicBezTo>
                  <a:close/>
                  <a:moveTo>
                    <a:pt x="182052" y="0"/>
                  </a:moveTo>
                  <a:cubicBezTo>
                    <a:pt x="178317" y="0"/>
                    <a:pt x="174582" y="1419"/>
                    <a:pt x="171744" y="4257"/>
                  </a:cubicBezTo>
                  <a:lnTo>
                    <a:pt x="68698" y="107303"/>
                  </a:lnTo>
                  <a:lnTo>
                    <a:pt x="39895" y="78467"/>
                  </a:lnTo>
                  <a:cubicBezTo>
                    <a:pt x="37057" y="75630"/>
                    <a:pt x="33322" y="74211"/>
                    <a:pt x="29587" y="74211"/>
                  </a:cubicBezTo>
                  <a:cubicBezTo>
                    <a:pt x="25852" y="74211"/>
                    <a:pt x="22117" y="75630"/>
                    <a:pt x="19279" y="78467"/>
                  </a:cubicBezTo>
                  <a:lnTo>
                    <a:pt x="5709" y="92037"/>
                  </a:lnTo>
                  <a:cubicBezTo>
                    <a:pt x="1" y="97746"/>
                    <a:pt x="1" y="106977"/>
                    <a:pt x="5709" y="112686"/>
                  </a:cubicBezTo>
                  <a:lnTo>
                    <a:pt x="58553" y="165497"/>
                  </a:lnTo>
                  <a:cubicBezTo>
                    <a:pt x="61293" y="168270"/>
                    <a:pt x="64947" y="169770"/>
                    <a:pt x="68861" y="169770"/>
                  </a:cubicBezTo>
                  <a:cubicBezTo>
                    <a:pt x="72776" y="169770"/>
                    <a:pt x="76429" y="168270"/>
                    <a:pt x="79169" y="165497"/>
                  </a:cubicBezTo>
                  <a:lnTo>
                    <a:pt x="205963" y="38443"/>
                  </a:lnTo>
                  <a:cubicBezTo>
                    <a:pt x="211638" y="32767"/>
                    <a:pt x="211606" y="23536"/>
                    <a:pt x="205930" y="17827"/>
                  </a:cubicBezTo>
                  <a:lnTo>
                    <a:pt x="192360" y="4257"/>
                  </a:lnTo>
                  <a:cubicBezTo>
                    <a:pt x="189522" y="1419"/>
                    <a:pt x="185787" y="0"/>
                    <a:pt x="182052" y="0"/>
                  </a:cubicBezTo>
                  <a:close/>
                </a:path>
              </a:pathLst>
            </a:custGeom>
            <a:solidFill>
              <a:srgbClr val="434343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" name="Google Shape;603;p24">
              <a:extLst>
                <a:ext uri="{FF2B5EF4-FFF2-40B4-BE49-F238E27FC236}">
                  <a16:creationId xmlns:a16="http://schemas.microsoft.com/office/drawing/2014/main" id="{CF087206-65DF-E742-9A08-FB1032F90934}"/>
                </a:ext>
              </a:extLst>
            </p:cNvPr>
            <p:cNvSpPr/>
            <p:nvPr/>
          </p:nvSpPr>
          <p:spPr>
            <a:xfrm>
              <a:off x="5087786" y="3030447"/>
              <a:ext cx="205677" cy="203201"/>
            </a:xfrm>
            <a:custGeom>
              <a:avLst/>
              <a:gdLst/>
              <a:ahLst/>
              <a:cxnLst/>
              <a:rect l="l" t="t" r="r" b="b"/>
              <a:pathLst>
                <a:path w="211313" h="208768" extrusionOk="0">
                  <a:moveTo>
                    <a:pt x="174126" y="8318"/>
                  </a:moveTo>
                  <a:cubicBezTo>
                    <a:pt x="175333" y="8318"/>
                    <a:pt x="176540" y="8775"/>
                    <a:pt x="177453" y="9688"/>
                  </a:cubicBezTo>
                  <a:lnTo>
                    <a:pt x="200352" y="32587"/>
                  </a:lnTo>
                  <a:cubicBezTo>
                    <a:pt x="202179" y="34414"/>
                    <a:pt x="202179" y="37415"/>
                    <a:pt x="200352" y="39242"/>
                  </a:cubicBezTo>
                  <a:lnTo>
                    <a:pt x="144442" y="95185"/>
                  </a:lnTo>
                  <a:cubicBezTo>
                    <a:pt x="139353" y="100241"/>
                    <a:pt x="139353" y="108526"/>
                    <a:pt x="144442" y="113615"/>
                  </a:cubicBezTo>
                  <a:lnTo>
                    <a:pt x="200352" y="169525"/>
                  </a:lnTo>
                  <a:cubicBezTo>
                    <a:pt x="202179" y="171352"/>
                    <a:pt x="202179" y="174353"/>
                    <a:pt x="200352" y="176180"/>
                  </a:cubicBezTo>
                  <a:lnTo>
                    <a:pt x="177453" y="199079"/>
                  </a:lnTo>
                  <a:cubicBezTo>
                    <a:pt x="176540" y="199992"/>
                    <a:pt x="175333" y="200449"/>
                    <a:pt x="174126" y="200449"/>
                  </a:cubicBezTo>
                  <a:cubicBezTo>
                    <a:pt x="172919" y="200449"/>
                    <a:pt x="171712" y="199992"/>
                    <a:pt x="170798" y="199079"/>
                  </a:cubicBezTo>
                  <a:lnTo>
                    <a:pt x="114888" y="143169"/>
                  </a:lnTo>
                  <a:cubicBezTo>
                    <a:pt x="112344" y="140624"/>
                    <a:pt x="109000" y="139352"/>
                    <a:pt x="105661" y="139352"/>
                  </a:cubicBezTo>
                  <a:cubicBezTo>
                    <a:pt x="102321" y="139352"/>
                    <a:pt x="98986" y="140624"/>
                    <a:pt x="96458" y="143169"/>
                  </a:cubicBezTo>
                  <a:lnTo>
                    <a:pt x="40515" y="199079"/>
                  </a:lnTo>
                  <a:cubicBezTo>
                    <a:pt x="39601" y="199992"/>
                    <a:pt x="38394" y="200449"/>
                    <a:pt x="37187" y="200449"/>
                  </a:cubicBezTo>
                  <a:cubicBezTo>
                    <a:pt x="35981" y="200449"/>
                    <a:pt x="34774" y="199992"/>
                    <a:pt x="33860" y="199079"/>
                  </a:cubicBezTo>
                  <a:lnTo>
                    <a:pt x="10961" y="176180"/>
                  </a:lnTo>
                  <a:cubicBezTo>
                    <a:pt x="9134" y="174353"/>
                    <a:pt x="9134" y="171352"/>
                    <a:pt x="10961" y="169525"/>
                  </a:cubicBezTo>
                  <a:lnTo>
                    <a:pt x="66872" y="113615"/>
                  </a:lnTo>
                  <a:cubicBezTo>
                    <a:pt x="71960" y="108526"/>
                    <a:pt x="71960" y="100241"/>
                    <a:pt x="66872" y="95185"/>
                  </a:cubicBezTo>
                  <a:lnTo>
                    <a:pt x="10961" y="39242"/>
                  </a:lnTo>
                  <a:cubicBezTo>
                    <a:pt x="9134" y="37415"/>
                    <a:pt x="9134" y="34414"/>
                    <a:pt x="10961" y="32587"/>
                  </a:cubicBezTo>
                  <a:lnTo>
                    <a:pt x="33860" y="9688"/>
                  </a:lnTo>
                  <a:cubicBezTo>
                    <a:pt x="34774" y="8775"/>
                    <a:pt x="35981" y="8318"/>
                    <a:pt x="37187" y="8318"/>
                  </a:cubicBezTo>
                  <a:cubicBezTo>
                    <a:pt x="38394" y="8318"/>
                    <a:pt x="39601" y="8775"/>
                    <a:pt x="40515" y="9688"/>
                  </a:cubicBezTo>
                  <a:lnTo>
                    <a:pt x="96458" y="65599"/>
                  </a:lnTo>
                  <a:cubicBezTo>
                    <a:pt x="98986" y="68143"/>
                    <a:pt x="102321" y="69415"/>
                    <a:pt x="105661" y="69415"/>
                  </a:cubicBezTo>
                  <a:cubicBezTo>
                    <a:pt x="109000" y="69415"/>
                    <a:pt x="112344" y="68143"/>
                    <a:pt x="114888" y="65599"/>
                  </a:cubicBezTo>
                  <a:lnTo>
                    <a:pt x="170798" y="9688"/>
                  </a:lnTo>
                  <a:cubicBezTo>
                    <a:pt x="171712" y="8775"/>
                    <a:pt x="172919" y="8318"/>
                    <a:pt x="174126" y="8318"/>
                  </a:cubicBezTo>
                  <a:close/>
                  <a:moveTo>
                    <a:pt x="37192" y="0"/>
                  </a:moveTo>
                  <a:cubicBezTo>
                    <a:pt x="33852" y="0"/>
                    <a:pt x="30517" y="1272"/>
                    <a:pt x="27989" y="3817"/>
                  </a:cubicBezTo>
                  <a:lnTo>
                    <a:pt x="5090" y="26716"/>
                  </a:lnTo>
                  <a:cubicBezTo>
                    <a:pt x="1" y="31772"/>
                    <a:pt x="1" y="40057"/>
                    <a:pt x="5090" y="45146"/>
                  </a:cubicBezTo>
                  <a:lnTo>
                    <a:pt x="61000" y="101056"/>
                  </a:lnTo>
                  <a:cubicBezTo>
                    <a:pt x="62827" y="102883"/>
                    <a:pt x="62827" y="105884"/>
                    <a:pt x="61000" y="107711"/>
                  </a:cubicBezTo>
                  <a:lnTo>
                    <a:pt x="5090" y="163621"/>
                  </a:lnTo>
                  <a:cubicBezTo>
                    <a:pt x="1" y="168710"/>
                    <a:pt x="1" y="176995"/>
                    <a:pt x="5090" y="182051"/>
                  </a:cubicBezTo>
                  <a:lnTo>
                    <a:pt x="27989" y="204951"/>
                  </a:lnTo>
                  <a:cubicBezTo>
                    <a:pt x="30500" y="207495"/>
                    <a:pt x="33860" y="208767"/>
                    <a:pt x="37187" y="208767"/>
                  </a:cubicBezTo>
                  <a:cubicBezTo>
                    <a:pt x="40515" y="208767"/>
                    <a:pt x="43875" y="207495"/>
                    <a:pt x="46419" y="204951"/>
                  </a:cubicBezTo>
                  <a:lnTo>
                    <a:pt x="102329" y="149040"/>
                  </a:lnTo>
                  <a:cubicBezTo>
                    <a:pt x="103243" y="148127"/>
                    <a:pt x="104450" y="147670"/>
                    <a:pt x="105657" y="147670"/>
                  </a:cubicBezTo>
                  <a:cubicBezTo>
                    <a:pt x="106864" y="147670"/>
                    <a:pt x="108070" y="148127"/>
                    <a:pt x="108984" y="149040"/>
                  </a:cubicBezTo>
                  <a:lnTo>
                    <a:pt x="164894" y="204951"/>
                  </a:lnTo>
                  <a:cubicBezTo>
                    <a:pt x="167439" y="207495"/>
                    <a:pt x="170782" y="208767"/>
                    <a:pt x="174122" y="208767"/>
                  </a:cubicBezTo>
                  <a:cubicBezTo>
                    <a:pt x="177461" y="208767"/>
                    <a:pt x="180796" y="207495"/>
                    <a:pt x="183324" y="204951"/>
                  </a:cubicBezTo>
                  <a:lnTo>
                    <a:pt x="206224" y="182051"/>
                  </a:lnTo>
                  <a:cubicBezTo>
                    <a:pt x="211312" y="176995"/>
                    <a:pt x="211312" y="168710"/>
                    <a:pt x="206224" y="163621"/>
                  </a:cubicBezTo>
                  <a:lnTo>
                    <a:pt x="150313" y="107711"/>
                  </a:lnTo>
                  <a:cubicBezTo>
                    <a:pt x="148486" y="105884"/>
                    <a:pt x="148486" y="102883"/>
                    <a:pt x="150313" y="101056"/>
                  </a:cubicBezTo>
                  <a:lnTo>
                    <a:pt x="206224" y="45146"/>
                  </a:lnTo>
                  <a:cubicBezTo>
                    <a:pt x="211312" y="40057"/>
                    <a:pt x="211312" y="31772"/>
                    <a:pt x="206224" y="26716"/>
                  </a:cubicBezTo>
                  <a:lnTo>
                    <a:pt x="183324" y="3817"/>
                  </a:lnTo>
                  <a:cubicBezTo>
                    <a:pt x="180796" y="1272"/>
                    <a:pt x="177461" y="0"/>
                    <a:pt x="174122" y="0"/>
                  </a:cubicBezTo>
                  <a:cubicBezTo>
                    <a:pt x="170782" y="0"/>
                    <a:pt x="167439" y="1272"/>
                    <a:pt x="164894" y="3817"/>
                  </a:cubicBezTo>
                  <a:lnTo>
                    <a:pt x="108984" y="59727"/>
                  </a:lnTo>
                  <a:cubicBezTo>
                    <a:pt x="108070" y="60640"/>
                    <a:pt x="106864" y="61097"/>
                    <a:pt x="105657" y="61097"/>
                  </a:cubicBezTo>
                  <a:cubicBezTo>
                    <a:pt x="104450" y="61097"/>
                    <a:pt x="103243" y="60640"/>
                    <a:pt x="102329" y="59727"/>
                  </a:cubicBezTo>
                  <a:lnTo>
                    <a:pt x="46419" y="3817"/>
                  </a:lnTo>
                  <a:cubicBezTo>
                    <a:pt x="43875" y="1272"/>
                    <a:pt x="40531" y="0"/>
                    <a:pt x="37192" y="0"/>
                  </a:cubicBezTo>
                  <a:close/>
                </a:path>
              </a:pathLst>
            </a:custGeom>
            <a:solidFill>
              <a:srgbClr val="434343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31" name="Google Shape;606;p24">
              <a:extLst>
                <a:ext uri="{FF2B5EF4-FFF2-40B4-BE49-F238E27FC236}">
                  <a16:creationId xmlns:a16="http://schemas.microsoft.com/office/drawing/2014/main" id="{BAF121CC-3653-1746-90B5-4C8B88C8FDB9}"/>
                </a:ext>
              </a:extLst>
            </p:cNvPr>
            <p:cNvSpPr/>
            <p:nvPr/>
          </p:nvSpPr>
          <p:spPr>
            <a:xfrm>
              <a:off x="6660519" y="3014205"/>
              <a:ext cx="205995" cy="165244"/>
            </a:xfrm>
            <a:custGeom>
              <a:avLst/>
              <a:gdLst/>
              <a:ahLst/>
              <a:cxnLst/>
              <a:rect l="l" t="t" r="r" b="b"/>
              <a:pathLst>
                <a:path w="211639" h="169771" extrusionOk="0">
                  <a:moveTo>
                    <a:pt x="182052" y="8327"/>
                  </a:moveTo>
                  <a:cubicBezTo>
                    <a:pt x="183659" y="8327"/>
                    <a:pt x="185265" y="8938"/>
                    <a:pt x="186488" y="10161"/>
                  </a:cubicBezTo>
                  <a:lnTo>
                    <a:pt x="200058" y="23731"/>
                  </a:lnTo>
                  <a:cubicBezTo>
                    <a:pt x="202505" y="26178"/>
                    <a:pt x="202505" y="30125"/>
                    <a:pt x="200058" y="32571"/>
                  </a:cubicBezTo>
                  <a:lnTo>
                    <a:pt x="73298" y="159626"/>
                  </a:lnTo>
                  <a:cubicBezTo>
                    <a:pt x="72123" y="160800"/>
                    <a:pt x="70525" y="161452"/>
                    <a:pt x="68861" y="161452"/>
                  </a:cubicBezTo>
                  <a:cubicBezTo>
                    <a:pt x="67165" y="161452"/>
                    <a:pt x="65599" y="160800"/>
                    <a:pt x="64425" y="159626"/>
                  </a:cubicBezTo>
                  <a:lnTo>
                    <a:pt x="11581" y="106781"/>
                  </a:lnTo>
                  <a:cubicBezTo>
                    <a:pt x="9134" y="104335"/>
                    <a:pt x="9134" y="100355"/>
                    <a:pt x="11581" y="97942"/>
                  </a:cubicBezTo>
                  <a:lnTo>
                    <a:pt x="25151" y="84372"/>
                  </a:lnTo>
                  <a:cubicBezTo>
                    <a:pt x="26358" y="83132"/>
                    <a:pt x="27989" y="82545"/>
                    <a:pt x="29587" y="82545"/>
                  </a:cubicBezTo>
                  <a:cubicBezTo>
                    <a:pt x="31185" y="82545"/>
                    <a:pt x="32784" y="83132"/>
                    <a:pt x="34023" y="84372"/>
                  </a:cubicBezTo>
                  <a:lnTo>
                    <a:pt x="62892" y="113240"/>
                  </a:lnTo>
                  <a:cubicBezTo>
                    <a:pt x="64507" y="114855"/>
                    <a:pt x="66610" y="115662"/>
                    <a:pt x="68710" y="115662"/>
                  </a:cubicBezTo>
                  <a:cubicBezTo>
                    <a:pt x="70810" y="115662"/>
                    <a:pt x="72906" y="114855"/>
                    <a:pt x="74504" y="113240"/>
                  </a:cubicBezTo>
                  <a:lnTo>
                    <a:pt x="177616" y="10161"/>
                  </a:lnTo>
                  <a:cubicBezTo>
                    <a:pt x="178839" y="8938"/>
                    <a:pt x="180446" y="8327"/>
                    <a:pt x="182052" y="8327"/>
                  </a:cubicBezTo>
                  <a:close/>
                  <a:moveTo>
                    <a:pt x="182052" y="0"/>
                  </a:moveTo>
                  <a:cubicBezTo>
                    <a:pt x="178317" y="0"/>
                    <a:pt x="174582" y="1419"/>
                    <a:pt x="171744" y="4257"/>
                  </a:cubicBezTo>
                  <a:lnTo>
                    <a:pt x="68698" y="107303"/>
                  </a:lnTo>
                  <a:lnTo>
                    <a:pt x="39895" y="78467"/>
                  </a:lnTo>
                  <a:cubicBezTo>
                    <a:pt x="37057" y="75630"/>
                    <a:pt x="33322" y="74211"/>
                    <a:pt x="29587" y="74211"/>
                  </a:cubicBezTo>
                  <a:cubicBezTo>
                    <a:pt x="25852" y="74211"/>
                    <a:pt x="22117" y="75630"/>
                    <a:pt x="19279" y="78467"/>
                  </a:cubicBezTo>
                  <a:lnTo>
                    <a:pt x="5709" y="92037"/>
                  </a:lnTo>
                  <a:cubicBezTo>
                    <a:pt x="1" y="97746"/>
                    <a:pt x="1" y="106977"/>
                    <a:pt x="5709" y="112686"/>
                  </a:cubicBezTo>
                  <a:lnTo>
                    <a:pt x="58553" y="165497"/>
                  </a:lnTo>
                  <a:cubicBezTo>
                    <a:pt x="61293" y="168270"/>
                    <a:pt x="64947" y="169770"/>
                    <a:pt x="68861" y="169770"/>
                  </a:cubicBezTo>
                  <a:cubicBezTo>
                    <a:pt x="72776" y="169770"/>
                    <a:pt x="76429" y="168270"/>
                    <a:pt x="79169" y="165497"/>
                  </a:cubicBezTo>
                  <a:lnTo>
                    <a:pt x="205963" y="38443"/>
                  </a:lnTo>
                  <a:cubicBezTo>
                    <a:pt x="211638" y="32767"/>
                    <a:pt x="211606" y="23536"/>
                    <a:pt x="205930" y="17827"/>
                  </a:cubicBezTo>
                  <a:lnTo>
                    <a:pt x="192360" y="4257"/>
                  </a:lnTo>
                  <a:cubicBezTo>
                    <a:pt x="189522" y="1419"/>
                    <a:pt x="185787" y="0"/>
                    <a:pt x="182052" y="0"/>
                  </a:cubicBezTo>
                  <a:close/>
                </a:path>
              </a:pathLst>
            </a:custGeom>
            <a:solidFill>
              <a:srgbClr val="434343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32" name="Google Shape;605;p24">
              <a:extLst>
                <a:ext uri="{FF2B5EF4-FFF2-40B4-BE49-F238E27FC236}">
                  <a16:creationId xmlns:a16="http://schemas.microsoft.com/office/drawing/2014/main" id="{96E3A45C-70EE-B944-BE24-CB49272A41EC}"/>
                </a:ext>
              </a:extLst>
            </p:cNvPr>
            <p:cNvSpPr/>
            <p:nvPr/>
          </p:nvSpPr>
          <p:spPr>
            <a:xfrm>
              <a:off x="3503469" y="3786686"/>
              <a:ext cx="205995" cy="165244"/>
            </a:xfrm>
            <a:custGeom>
              <a:avLst/>
              <a:gdLst/>
              <a:ahLst/>
              <a:cxnLst/>
              <a:rect l="l" t="t" r="r" b="b"/>
              <a:pathLst>
                <a:path w="211639" h="169771" extrusionOk="0">
                  <a:moveTo>
                    <a:pt x="182052" y="8327"/>
                  </a:moveTo>
                  <a:cubicBezTo>
                    <a:pt x="183659" y="8327"/>
                    <a:pt x="185265" y="8938"/>
                    <a:pt x="186488" y="10161"/>
                  </a:cubicBezTo>
                  <a:lnTo>
                    <a:pt x="200058" y="23731"/>
                  </a:lnTo>
                  <a:cubicBezTo>
                    <a:pt x="202505" y="26178"/>
                    <a:pt x="202505" y="30125"/>
                    <a:pt x="200058" y="32571"/>
                  </a:cubicBezTo>
                  <a:lnTo>
                    <a:pt x="73298" y="159626"/>
                  </a:lnTo>
                  <a:cubicBezTo>
                    <a:pt x="72123" y="160800"/>
                    <a:pt x="70525" y="161452"/>
                    <a:pt x="68861" y="161452"/>
                  </a:cubicBezTo>
                  <a:cubicBezTo>
                    <a:pt x="67165" y="161452"/>
                    <a:pt x="65599" y="160800"/>
                    <a:pt x="64425" y="159626"/>
                  </a:cubicBezTo>
                  <a:lnTo>
                    <a:pt x="11581" y="106781"/>
                  </a:lnTo>
                  <a:cubicBezTo>
                    <a:pt x="9134" y="104335"/>
                    <a:pt x="9134" y="100355"/>
                    <a:pt x="11581" y="97942"/>
                  </a:cubicBezTo>
                  <a:lnTo>
                    <a:pt x="25151" y="84372"/>
                  </a:lnTo>
                  <a:cubicBezTo>
                    <a:pt x="26358" y="83132"/>
                    <a:pt x="27989" y="82545"/>
                    <a:pt x="29587" y="82545"/>
                  </a:cubicBezTo>
                  <a:cubicBezTo>
                    <a:pt x="31185" y="82545"/>
                    <a:pt x="32784" y="83132"/>
                    <a:pt x="34023" y="84372"/>
                  </a:cubicBezTo>
                  <a:lnTo>
                    <a:pt x="62892" y="113240"/>
                  </a:lnTo>
                  <a:cubicBezTo>
                    <a:pt x="64507" y="114855"/>
                    <a:pt x="66610" y="115662"/>
                    <a:pt x="68710" y="115662"/>
                  </a:cubicBezTo>
                  <a:cubicBezTo>
                    <a:pt x="70810" y="115662"/>
                    <a:pt x="72906" y="114855"/>
                    <a:pt x="74504" y="113240"/>
                  </a:cubicBezTo>
                  <a:lnTo>
                    <a:pt x="177616" y="10161"/>
                  </a:lnTo>
                  <a:cubicBezTo>
                    <a:pt x="178839" y="8938"/>
                    <a:pt x="180446" y="8327"/>
                    <a:pt x="182052" y="8327"/>
                  </a:cubicBezTo>
                  <a:close/>
                  <a:moveTo>
                    <a:pt x="182052" y="0"/>
                  </a:moveTo>
                  <a:cubicBezTo>
                    <a:pt x="178317" y="0"/>
                    <a:pt x="174582" y="1419"/>
                    <a:pt x="171744" y="4257"/>
                  </a:cubicBezTo>
                  <a:lnTo>
                    <a:pt x="68698" y="107303"/>
                  </a:lnTo>
                  <a:lnTo>
                    <a:pt x="39895" y="78467"/>
                  </a:lnTo>
                  <a:cubicBezTo>
                    <a:pt x="37057" y="75630"/>
                    <a:pt x="33322" y="74211"/>
                    <a:pt x="29587" y="74211"/>
                  </a:cubicBezTo>
                  <a:cubicBezTo>
                    <a:pt x="25852" y="74211"/>
                    <a:pt x="22117" y="75630"/>
                    <a:pt x="19279" y="78467"/>
                  </a:cubicBezTo>
                  <a:lnTo>
                    <a:pt x="5709" y="92037"/>
                  </a:lnTo>
                  <a:cubicBezTo>
                    <a:pt x="1" y="97746"/>
                    <a:pt x="1" y="106977"/>
                    <a:pt x="5709" y="112686"/>
                  </a:cubicBezTo>
                  <a:lnTo>
                    <a:pt x="58553" y="165497"/>
                  </a:lnTo>
                  <a:cubicBezTo>
                    <a:pt x="61293" y="168270"/>
                    <a:pt x="64947" y="169770"/>
                    <a:pt x="68861" y="169770"/>
                  </a:cubicBezTo>
                  <a:cubicBezTo>
                    <a:pt x="72776" y="169770"/>
                    <a:pt x="76429" y="168270"/>
                    <a:pt x="79169" y="165497"/>
                  </a:cubicBezTo>
                  <a:lnTo>
                    <a:pt x="205963" y="38443"/>
                  </a:lnTo>
                  <a:cubicBezTo>
                    <a:pt x="211638" y="32767"/>
                    <a:pt x="211606" y="23536"/>
                    <a:pt x="205930" y="17827"/>
                  </a:cubicBezTo>
                  <a:lnTo>
                    <a:pt x="192360" y="4257"/>
                  </a:lnTo>
                  <a:cubicBezTo>
                    <a:pt x="189522" y="1419"/>
                    <a:pt x="185787" y="0"/>
                    <a:pt x="182052" y="0"/>
                  </a:cubicBezTo>
                  <a:close/>
                </a:path>
              </a:pathLst>
            </a:custGeom>
            <a:solidFill>
              <a:srgbClr val="434343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" name="Google Shape;603;p24">
              <a:extLst>
                <a:ext uri="{FF2B5EF4-FFF2-40B4-BE49-F238E27FC236}">
                  <a16:creationId xmlns:a16="http://schemas.microsoft.com/office/drawing/2014/main" id="{50E8A36C-06AB-F642-87F0-C5CBEE963120}"/>
                </a:ext>
              </a:extLst>
            </p:cNvPr>
            <p:cNvSpPr/>
            <p:nvPr/>
          </p:nvSpPr>
          <p:spPr>
            <a:xfrm>
              <a:off x="5087786" y="3782129"/>
              <a:ext cx="205677" cy="203201"/>
            </a:xfrm>
            <a:custGeom>
              <a:avLst/>
              <a:gdLst/>
              <a:ahLst/>
              <a:cxnLst/>
              <a:rect l="l" t="t" r="r" b="b"/>
              <a:pathLst>
                <a:path w="211313" h="208768" extrusionOk="0">
                  <a:moveTo>
                    <a:pt x="174126" y="8318"/>
                  </a:moveTo>
                  <a:cubicBezTo>
                    <a:pt x="175333" y="8318"/>
                    <a:pt x="176540" y="8775"/>
                    <a:pt x="177453" y="9688"/>
                  </a:cubicBezTo>
                  <a:lnTo>
                    <a:pt x="200352" y="32587"/>
                  </a:lnTo>
                  <a:cubicBezTo>
                    <a:pt x="202179" y="34414"/>
                    <a:pt x="202179" y="37415"/>
                    <a:pt x="200352" y="39242"/>
                  </a:cubicBezTo>
                  <a:lnTo>
                    <a:pt x="144442" y="95185"/>
                  </a:lnTo>
                  <a:cubicBezTo>
                    <a:pt x="139353" y="100241"/>
                    <a:pt x="139353" y="108526"/>
                    <a:pt x="144442" y="113615"/>
                  </a:cubicBezTo>
                  <a:lnTo>
                    <a:pt x="200352" y="169525"/>
                  </a:lnTo>
                  <a:cubicBezTo>
                    <a:pt x="202179" y="171352"/>
                    <a:pt x="202179" y="174353"/>
                    <a:pt x="200352" y="176180"/>
                  </a:cubicBezTo>
                  <a:lnTo>
                    <a:pt x="177453" y="199079"/>
                  </a:lnTo>
                  <a:cubicBezTo>
                    <a:pt x="176540" y="199992"/>
                    <a:pt x="175333" y="200449"/>
                    <a:pt x="174126" y="200449"/>
                  </a:cubicBezTo>
                  <a:cubicBezTo>
                    <a:pt x="172919" y="200449"/>
                    <a:pt x="171712" y="199992"/>
                    <a:pt x="170798" y="199079"/>
                  </a:cubicBezTo>
                  <a:lnTo>
                    <a:pt x="114888" y="143169"/>
                  </a:lnTo>
                  <a:cubicBezTo>
                    <a:pt x="112344" y="140624"/>
                    <a:pt x="109000" y="139352"/>
                    <a:pt x="105661" y="139352"/>
                  </a:cubicBezTo>
                  <a:cubicBezTo>
                    <a:pt x="102321" y="139352"/>
                    <a:pt x="98986" y="140624"/>
                    <a:pt x="96458" y="143169"/>
                  </a:cubicBezTo>
                  <a:lnTo>
                    <a:pt x="40515" y="199079"/>
                  </a:lnTo>
                  <a:cubicBezTo>
                    <a:pt x="39601" y="199992"/>
                    <a:pt x="38394" y="200449"/>
                    <a:pt x="37187" y="200449"/>
                  </a:cubicBezTo>
                  <a:cubicBezTo>
                    <a:pt x="35981" y="200449"/>
                    <a:pt x="34774" y="199992"/>
                    <a:pt x="33860" y="199079"/>
                  </a:cubicBezTo>
                  <a:lnTo>
                    <a:pt x="10961" y="176180"/>
                  </a:lnTo>
                  <a:cubicBezTo>
                    <a:pt x="9134" y="174353"/>
                    <a:pt x="9134" y="171352"/>
                    <a:pt x="10961" y="169525"/>
                  </a:cubicBezTo>
                  <a:lnTo>
                    <a:pt x="66872" y="113615"/>
                  </a:lnTo>
                  <a:cubicBezTo>
                    <a:pt x="71960" y="108526"/>
                    <a:pt x="71960" y="100241"/>
                    <a:pt x="66872" y="95185"/>
                  </a:cubicBezTo>
                  <a:lnTo>
                    <a:pt x="10961" y="39242"/>
                  </a:lnTo>
                  <a:cubicBezTo>
                    <a:pt x="9134" y="37415"/>
                    <a:pt x="9134" y="34414"/>
                    <a:pt x="10961" y="32587"/>
                  </a:cubicBezTo>
                  <a:lnTo>
                    <a:pt x="33860" y="9688"/>
                  </a:lnTo>
                  <a:cubicBezTo>
                    <a:pt x="34774" y="8775"/>
                    <a:pt x="35981" y="8318"/>
                    <a:pt x="37187" y="8318"/>
                  </a:cubicBezTo>
                  <a:cubicBezTo>
                    <a:pt x="38394" y="8318"/>
                    <a:pt x="39601" y="8775"/>
                    <a:pt x="40515" y="9688"/>
                  </a:cubicBezTo>
                  <a:lnTo>
                    <a:pt x="96458" y="65599"/>
                  </a:lnTo>
                  <a:cubicBezTo>
                    <a:pt x="98986" y="68143"/>
                    <a:pt x="102321" y="69415"/>
                    <a:pt x="105661" y="69415"/>
                  </a:cubicBezTo>
                  <a:cubicBezTo>
                    <a:pt x="109000" y="69415"/>
                    <a:pt x="112344" y="68143"/>
                    <a:pt x="114888" y="65599"/>
                  </a:cubicBezTo>
                  <a:lnTo>
                    <a:pt x="170798" y="9688"/>
                  </a:lnTo>
                  <a:cubicBezTo>
                    <a:pt x="171712" y="8775"/>
                    <a:pt x="172919" y="8318"/>
                    <a:pt x="174126" y="8318"/>
                  </a:cubicBezTo>
                  <a:close/>
                  <a:moveTo>
                    <a:pt x="37192" y="0"/>
                  </a:moveTo>
                  <a:cubicBezTo>
                    <a:pt x="33852" y="0"/>
                    <a:pt x="30517" y="1272"/>
                    <a:pt x="27989" y="3817"/>
                  </a:cubicBezTo>
                  <a:lnTo>
                    <a:pt x="5090" y="26716"/>
                  </a:lnTo>
                  <a:cubicBezTo>
                    <a:pt x="1" y="31772"/>
                    <a:pt x="1" y="40057"/>
                    <a:pt x="5090" y="45146"/>
                  </a:cubicBezTo>
                  <a:lnTo>
                    <a:pt x="61000" y="101056"/>
                  </a:lnTo>
                  <a:cubicBezTo>
                    <a:pt x="62827" y="102883"/>
                    <a:pt x="62827" y="105884"/>
                    <a:pt x="61000" y="107711"/>
                  </a:cubicBezTo>
                  <a:lnTo>
                    <a:pt x="5090" y="163621"/>
                  </a:lnTo>
                  <a:cubicBezTo>
                    <a:pt x="1" y="168710"/>
                    <a:pt x="1" y="176995"/>
                    <a:pt x="5090" y="182051"/>
                  </a:cubicBezTo>
                  <a:lnTo>
                    <a:pt x="27989" y="204951"/>
                  </a:lnTo>
                  <a:cubicBezTo>
                    <a:pt x="30500" y="207495"/>
                    <a:pt x="33860" y="208767"/>
                    <a:pt x="37187" y="208767"/>
                  </a:cubicBezTo>
                  <a:cubicBezTo>
                    <a:pt x="40515" y="208767"/>
                    <a:pt x="43875" y="207495"/>
                    <a:pt x="46419" y="204951"/>
                  </a:cubicBezTo>
                  <a:lnTo>
                    <a:pt x="102329" y="149040"/>
                  </a:lnTo>
                  <a:cubicBezTo>
                    <a:pt x="103243" y="148127"/>
                    <a:pt x="104450" y="147670"/>
                    <a:pt x="105657" y="147670"/>
                  </a:cubicBezTo>
                  <a:cubicBezTo>
                    <a:pt x="106864" y="147670"/>
                    <a:pt x="108070" y="148127"/>
                    <a:pt x="108984" y="149040"/>
                  </a:cubicBezTo>
                  <a:lnTo>
                    <a:pt x="164894" y="204951"/>
                  </a:lnTo>
                  <a:cubicBezTo>
                    <a:pt x="167439" y="207495"/>
                    <a:pt x="170782" y="208767"/>
                    <a:pt x="174122" y="208767"/>
                  </a:cubicBezTo>
                  <a:cubicBezTo>
                    <a:pt x="177461" y="208767"/>
                    <a:pt x="180796" y="207495"/>
                    <a:pt x="183324" y="204951"/>
                  </a:cubicBezTo>
                  <a:lnTo>
                    <a:pt x="206224" y="182051"/>
                  </a:lnTo>
                  <a:cubicBezTo>
                    <a:pt x="211312" y="176995"/>
                    <a:pt x="211312" y="168710"/>
                    <a:pt x="206224" y="163621"/>
                  </a:cubicBezTo>
                  <a:lnTo>
                    <a:pt x="150313" y="107711"/>
                  </a:lnTo>
                  <a:cubicBezTo>
                    <a:pt x="148486" y="105884"/>
                    <a:pt x="148486" y="102883"/>
                    <a:pt x="150313" y="101056"/>
                  </a:cubicBezTo>
                  <a:lnTo>
                    <a:pt x="206224" y="45146"/>
                  </a:lnTo>
                  <a:cubicBezTo>
                    <a:pt x="211312" y="40057"/>
                    <a:pt x="211312" y="31772"/>
                    <a:pt x="206224" y="26716"/>
                  </a:cubicBezTo>
                  <a:lnTo>
                    <a:pt x="183324" y="3817"/>
                  </a:lnTo>
                  <a:cubicBezTo>
                    <a:pt x="180796" y="1272"/>
                    <a:pt x="177461" y="0"/>
                    <a:pt x="174122" y="0"/>
                  </a:cubicBezTo>
                  <a:cubicBezTo>
                    <a:pt x="170782" y="0"/>
                    <a:pt x="167439" y="1272"/>
                    <a:pt x="164894" y="3817"/>
                  </a:cubicBezTo>
                  <a:lnTo>
                    <a:pt x="108984" y="59727"/>
                  </a:lnTo>
                  <a:cubicBezTo>
                    <a:pt x="108070" y="60640"/>
                    <a:pt x="106864" y="61097"/>
                    <a:pt x="105657" y="61097"/>
                  </a:cubicBezTo>
                  <a:cubicBezTo>
                    <a:pt x="104450" y="61097"/>
                    <a:pt x="103243" y="60640"/>
                    <a:pt x="102329" y="59727"/>
                  </a:cubicBezTo>
                  <a:lnTo>
                    <a:pt x="46419" y="3817"/>
                  </a:lnTo>
                  <a:cubicBezTo>
                    <a:pt x="43875" y="1272"/>
                    <a:pt x="40531" y="0"/>
                    <a:pt x="37192" y="0"/>
                  </a:cubicBezTo>
                  <a:close/>
                </a:path>
              </a:pathLst>
            </a:custGeom>
            <a:solidFill>
              <a:srgbClr val="434343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34" name="Google Shape;606;p24">
              <a:extLst>
                <a:ext uri="{FF2B5EF4-FFF2-40B4-BE49-F238E27FC236}">
                  <a16:creationId xmlns:a16="http://schemas.microsoft.com/office/drawing/2014/main" id="{0917C661-10F1-A740-9A22-EEC1EB686A63}"/>
                </a:ext>
              </a:extLst>
            </p:cNvPr>
            <p:cNvSpPr/>
            <p:nvPr/>
          </p:nvSpPr>
          <p:spPr>
            <a:xfrm>
              <a:off x="6660519" y="3765887"/>
              <a:ext cx="205995" cy="165244"/>
            </a:xfrm>
            <a:custGeom>
              <a:avLst/>
              <a:gdLst/>
              <a:ahLst/>
              <a:cxnLst/>
              <a:rect l="l" t="t" r="r" b="b"/>
              <a:pathLst>
                <a:path w="211639" h="169771" extrusionOk="0">
                  <a:moveTo>
                    <a:pt x="182052" y="8327"/>
                  </a:moveTo>
                  <a:cubicBezTo>
                    <a:pt x="183659" y="8327"/>
                    <a:pt x="185265" y="8938"/>
                    <a:pt x="186488" y="10161"/>
                  </a:cubicBezTo>
                  <a:lnTo>
                    <a:pt x="200058" y="23731"/>
                  </a:lnTo>
                  <a:cubicBezTo>
                    <a:pt x="202505" y="26178"/>
                    <a:pt x="202505" y="30125"/>
                    <a:pt x="200058" y="32571"/>
                  </a:cubicBezTo>
                  <a:lnTo>
                    <a:pt x="73298" y="159626"/>
                  </a:lnTo>
                  <a:cubicBezTo>
                    <a:pt x="72123" y="160800"/>
                    <a:pt x="70525" y="161452"/>
                    <a:pt x="68861" y="161452"/>
                  </a:cubicBezTo>
                  <a:cubicBezTo>
                    <a:pt x="67165" y="161452"/>
                    <a:pt x="65599" y="160800"/>
                    <a:pt x="64425" y="159626"/>
                  </a:cubicBezTo>
                  <a:lnTo>
                    <a:pt x="11581" y="106781"/>
                  </a:lnTo>
                  <a:cubicBezTo>
                    <a:pt x="9134" y="104335"/>
                    <a:pt x="9134" y="100355"/>
                    <a:pt x="11581" y="97942"/>
                  </a:cubicBezTo>
                  <a:lnTo>
                    <a:pt x="25151" y="84372"/>
                  </a:lnTo>
                  <a:cubicBezTo>
                    <a:pt x="26358" y="83132"/>
                    <a:pt x="27989" y="82545"/>
                    <a:pt x="29587" y="82545"/>
                  </a:cubicBezTo>
                  <a:cubicBezTo>
                    <a:pt x="31185" y="82545"/>
                    <a:pt x="32784" y="83132"/>
                    <a:pt x="34023" y="84372"/>
                  </a:cubicBezTo>
                  <a:lnTo>
                    <a:pt x="62892" y="113240"/>
                  </a:lnTo>
                  <a:cubicBezTo>
                    <a:pt x="64507" y="114855"/>
                    <a:pt x="66610" y="115662"/>
                    <a:pt x="68710" y="115662"/>
                  </a:cubicBezTo>
                  <a:cubicBezTo>
                    <a:pt x="70810" y="115662"/>
                    <a:pt x="72906" y="114855"/>
                    <a:pt x="74504" y="113240"/>
                  </a:cubicBezTo>
                  <a:lnTo>
                    <a:pt x="177616" y="10161"/>
                  </a:lnTo>
                  <a:cubicBezTo>
                    <a:pt x="178839" y="8938"/>
                    <a:pt x="180446" y="8327"/>
                    <a:pt x="182052" y="8327"/>
                  </a:cubicBezTo>
                  <a:close/>
                  <a:moveTo>
                    <a:pt x="182052" y="0"/>
                  </a:moveTo>
                  <a:cubicBezTo>
                    <a:pt x="178317" y="0"/>
                    <a:pt x="174582" y="1419"/>
                    <a:pt x="171744" y="4257"/>
                  </a:cubicBezTo>
                  <a:lnTo>
                    <a:pt x="68698" y="107303"/>
                  </a:lnTo>
                  <a:lnTo>
                    <a:pt x="39895" y="78467"/>
                  </a:lnTo>
                  <a:cubicBezTo>
                    <a:pt x="37057" y="75630"/>
                    <a:pt x="33322" y="74211"/>
                    <a:pt x="29587" y="74211"/>
                  </a:cubicBezTo>
                  <a:cubicBezTo>
                    <a:pt x="25852" y="74211"/>
                    <a:pt x="22117" y="75630"/>
                    <a:pt x="19279" y="78467"/>
                  </a:cubicBezTo>
                  <a:lnTo>
                    <a:pt x="5709" y="92037"/>
                  </a:lnTo>
                  <a:cubicBezTo>
                    <a:pt x="1" y="97746"/>
                    <a:pt x="1" y="106977"/>
                    <a:pt x="5709" y="112686"/>
                  </a:cubicBezTo>
                  <a:lnTo>
                    <a:pt x="58553" y="165497"/>
                  </a:lnTo>
                  <a:cubicBezTo>
                    <a:pt x="61293" y="168270"/>
                    <a:pt x="64947" y="169770"/>
                    <a:pt x="68861" y="169770"/>
                  </a:cubicBezTo>
                  <a:cubicBezTo>
                    <a:pt x="72776" y="169770"/>
                    <a:pt x="76429" y="168270"/>
                    <a:pt x="79169" y="165497"/>
                  </a:cubicBezTo>
                  <a:lnTo>
                    <a:pt x="205963" y="38443"/>
                  </a:lnTo>
                  <a:cubicBezTo>
                    <a:pt x="211638" y="32767"/>
                    <a:pt x="211606" y="23536"/>
                    <a:pt x="205930" y="17827"/>
                  </a:cubicBezTo>
                  <a:lnTo>
                    <a:pt x="192360" y="4257"/>
                  </a:lnTo>
                  <a:cubicBezTo>
                    <a:pt x="189522" y="1419"/>
                    <a:pt x="185787" y="0"/>
                    <a:pt x="182052" y="0"/>
                  </a:cubicBezTo>
                  <a:close/>
                </a:path>
              </a:pathLst>
            </a:custGeom>
            <a:solidFill>
              <a:srgbClr val="434343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35" name="Google Shape;605;p24">
              <a:extLst>
                <a:ext uri="{FF2B5EF4-FFF2-40B4-BE49-F238E27FC236}">
                  <a16:creationId xmlns:a16="http://schemas.microsoft.com/office/drawing/2014/main" id="{E53A29C3-0E4F-AE41-9138-AF4A936914A1}"/>
                </a:ext>
              </a:extLst>
            </p:cNvPr>
            <p:cNvSpPr/>
            <p:nvPr/>
          </p:nvSpPr>
          <p:spPr>
            <a:xfrm>
              <a:off x="3503469" y="4579268"/>
              <a:ext cx="205995" cy="165244"/>
            </a:xfrm>
            <a:custGeom>
              <a:avLst/>
              <a:gdLst/>
              <a:ahLst/>
              <a:cxnLst/>
              <a:rect l="l" t="t" r="r" b="b"/>
              <a:pathLst>
                <a:path w="211639" h="169771" extrusionOk="0">
                  <a:moveTo>
                    <a:pt x="182052" y="8327"/>
                  </a:moveTo>
                  <a:cubicBezTo>
                    <a:pt x="183659" y="8327"/>
                    <a:pt x="185265" y="8938"/>
                    <a:pt x="186488" y="10161"/>
                  </a:cubicBezTo>
                  <a:lnTo>
                    <a:pt x="200058" y="23731"/>
                  </a:lnTo>
                  <a:cubicBezTo>
                    <a:pt x="202505" y="26178"/>
                    <a:pt x="202505" y="30125"/>
                    <a:pt x="200058" y="32571"/>
                  </a:cubicBezTo>
                  <a:lnTo>
                    <a:pt x="73298" y="159626"/>
                  </a:lnTo>
                  <a:cubicBezTo>
                    <a:pt x="72123" y="160800"/>
                    <a:pt x="70525" y="161452"/>
                    <a:pt x="68861" y="161452"/>
                  </a:cubicBezTo>
                  <a:cubicBezTo>
                    <a:pt x="67165" y="161452"/>
                    <a:pt x="65599" y="160800"/>
                    <a:pt x="64425" y="159626"/>
                  </a:cubicBezTo>
                  <a:lnTo>
                    <a:pt x="11581" y="106781"/>
                  </a:lnTo>
                  <a:cubicBezTo>
                    <a:pt x="9134" y="104335"/>
                    <a:pt x="9134" y="100355"/>
                    <a:pt x="11581" y="97942"/>
                  </a:cubicBezTo>
                  <a:lnTo>
                    <a:pt x="25151" y="84372"/>
                  </a:lnTo>
                  <a:cubicBezTo>
                    <a:pt x="26358" y="83132"/>
                    <a:pt x="27989" y="82545"/>
                    <a:pt x="29587" y="82545"/>
                  </a:cubicBezTo>
                  <a:cubicBezTo>
                    <a:pt x="31185" y="82545"/>
                    <a:pt x="32784" y="83132"/>
                    <a:pt x="34023" y="84372"/>
                  </a:cubicBezTo>
                  <a:lnTo>
                    <a:pt x="62892" y="113240"/>
                  </a:lnTo>
                  <a:cubicBezTo>
                    <a:pt x="64507" y="114855"/>
                    <a:pt x="66610" y="115662"/>
                    <a:pt x="68710" y="115662"/>
                  </a:cubicBezTo>
                  <a:cubicBezTo>
                    <a:pt x="70810" y="115662"/>
                    <a:pt x="72906" y="114855"/>
                    <a:pt x="74504" y="113240"/>
                  </a:cubicBezTo>
                  <a:lnTo>
                    <a:pt x="177616" y="10161"/>
                  </a:lnTo>
                  <a:cubicBezTo>
                    <a:pt x="178839" y="8938"/>
                    <a:pt x="180446" y="8327"/>
                    <a:pt x="182052" y="8327"/>
                  </a:cubicBezTo>
                  <a:close/>
                  <a:moveTo>
                    <a:pt x="182052" y="0"/>
                  </a:moveTo>
                  <a:cubicBezTo>
                    <a:pt x="178317" y="0"/>
                    <a:pt x="174582" y="1419"/>
                    <a:pt x="171744" y="4257"/>
                  </a:cubicBezTo>
                  <a:lnTo>
                    <a:pt x="68698" y="107303"/>
                  </a:lnTo>
                  <a:lnTo>
                    <a:pt x="39895" y="78467"/>
                  </a:lnTo>
                  <a:cubicBezTo>
                    <a:pt x="37057" y="75630"/>
                    <a:pt x="33322" y="74211"/>
                    <a:pt x="29587" y="74211"/>
                  </a:cubicBezTo>
                  <a:cubicBezTo>
                    <a:pt x="25852" y="74211"/>
                    <a:pt x="22117" y="75630"/>
                    <a:pt x="19279" y="78467"/>
                  </a:cubicBezTo>
                  <a:lnTo>
                    <a:pt x="5709" y="92037"/>
                  </a:lnTo>
                  <a:cubicBezTo>
                    <a:pt x="1" y="97746"/>
                    <a:pt x="1" y="106977"/>
                    <a:pt x="5709" y="112686"/>
                  </a:cubicBezTo>
                  <a:lnTo>
                    <a:pt x="58553" y="165497"/>
                  </a:lnTo>
                  <a:cubicBezTo>
                    <a:pt x="61293" y="168270"/>
                    <a:pt x="64947" y="169770"/>
                    <a:pt x="68861" y="169770"/>
                  </a:cubicBezTo>
                  <a:cubicBezTo>
                    <a:pt x="72776" y="169770"/>
                    <a:pt x="76429" y="168270"/>
                    <a:pt x="79169" y="165497"/>
                  </a:cubicBezTo>
                  <a:lnTo>
                    <a:pt x="205963" y="38443"/>
                  </a:lnTo>
                  <a:cubicBezTo>
                    <a:pt x="211638" y="32767"/>
                    <a:pt x="211606" y="23536"/>
                    <a:pt x="205930" y="17827"/>
                  </a:cubicBezTo>
                  <a:lnTo>
                    <a:pt x="192360" y="4257"/>
                  </a:lnTo>
                  <a:cubicBezTo>
                    <a:pt x="189522" y="1419"/>
                    <a:pt x="185787" y="0"/>
                    <a:pt x="182052" y="0"/>
                  </a:cubicBezTo>
                  <a:close/>
                </a:path>
              </a:pathLst>
            </a:custGeom>
            <a:solidFill>
              <a:srgbClr val="434343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" name="Google Shape;603;p24">
              <a:extLst>
                <a:ext uri="{FF2B5EF4-FFF2-40B4-BE49-F238E27FC236}">
                  <a16:creationId xmlns:a16="http://schemas.microsoft.com/office/drawing/2014/main" id="{981BDF9D-1A7D-374D-84AD-F0AEB7EF04DF}"/>
                </a:ext>
              </a:extLst>
            </p:cNvPr>
            <p:cNvSpPr/>
            <p:nvPr/>
          </p:nvSpPr>
          <p:spPr>
            <a:xfrm>
              <a:off x="5087786" y="4560290"/>
              <a:ext cx="205677" cy="203201"/>
            </a:xfrm>
            <a:custGeom>
              <a:avLst/>
              <a:gdLst/>
              <a:ahLst/>
              <a:cxnLst/>
              <a:rect l="l" t="t" r="r" b="b"/>
              <a:pathLst>
                <a:path w="211313" h="208768" extrusionOk="0">
                  <a:moveTo>
                    <a:pt x="174126" y="8318"/>
                  </a:moveTo>
                  <a:cubicBezTo>
                    <a:pt x="175333" y="8318"/>
                    <a:pt x="176540" y="8775"/>
                    <a:pt x="177453" y="9688"/>
                  </a:cubicBezTo>
                  <a:lnTo>
                    <a:pt x="200352" y="32587"/>
                  </a:lnTo>
                  <a:cubicBezTo>
                    <a:pt x="202179" y="34414"/>
                    <a:pt x="202179" y="37415"/>
                    <a:pt x="200352" y="39242"/>
                  </a:cubicBezTo>
                  <a:lnTo>
                    <a:pt x="144442" y="95185"/>
                  </a:lnTo>
                  <a:cubicBezTo>
                    <a:pt x="139353" y="100241"/>
                    <a:pt x="139353" y="108526"/>
                    <a:pt x="144442" y="113615"/>
                  </a:cubicBezTo>
                  <a:lnTo>
                    <a:pt x="200352" y="169525"/>
                  </a:lnTo>
                  <a:cubicBezTo>
                    <a:pt x="202179" y="171352"/>
                    <a:pt x="202179" y="174353"/>
                    <a:pt x="200352" y="176180"/>
                  </a:cubicBezTo>
                  <a:lnTo>
                    <a:pt x="177453" y="199079"/>
                  </a:lnTo>
                  <a:cubicBezTo>
                    <a:pt x="176540" y="199992"/>
                    <a:pt x="175333" y="200449"/>
                    <a:pt x="174126" y="200449"/>
                  </a:cubicBezTo>
                  <a:cubicBezTo>
                    <a:pt x="172919" y="200449"/>
                    <a:pt x="171712" y="199992"/>
                    <a:pt x="170798" y="199079"/>
                  </a:cubicBezTo>
                  <a:lnTo>
                    <a:pt x="114888" y="143169"/>
                  </a:lnTo>
                  <a:cubicBezTo>
                    <a:pt x="112344" y="140624"/>
                    <a:pt x="109000" y="139352"/>
                    <a:pt x="105661" y="139352"/>
                  </a:cubicBezTo>
                  <a:cubicBezTo>
                    <a:pt x="102321" y="139352"/>
                    <a:pt x="98986" y="140624"/>
                    <a:pt x="96458" y="143169"/>
                  </a:cubicBezTo>
                  <a:lnTo>
                    <a:pt x="40515" y="199079"/>
                  </a:lnTo>
                  <a:cubicBezTo>
                    <a:pt x="39601" y="199992"/>
                    <a:pt x="38394" y="200449"/>
                    <a:pt x="37187" y="200449"/>
                  </a:cubicBezTo>
                  <a:cubicBezTo>
                    <a:pt x="35981" y="200449"/>
                    <a:pt x="34774" y="199992"/>
                    <a:pt x="33860" y="199079"/>
                  </a:cubicBezTo>
                  <a:lnTo>
                    <a:pt x="10961" y="176180"/>
                  </a:lnTo>
                  <a:cubicBezTo>
                    <a:pt x="9134" y="174353"/>
                    <a:pt x="9134" y="171352"/>
                    <a:pt x="10961" y="169525"/>
                  </a:cubicBezTo>
                  <a:lnTo>
                    <a:pt x="66872" y="113615"/>
                  </a:lnTo>
                  <a:cubicBezTo>
                    <a:pt x="71960" y="108526"/>
                    <a:pt x="71960" y="100241"/>
                    <a:pt x="66872" y="95185"/>
                  </a:cubicBezTo>
                  <a:lnTo>
                    <a:pt x="10961" y="39242"/>
                  </a:lnTo>
                  <a:cubicBezTo>
                    <a:pt x="9134" y="37415"/>
                    <a:pt x="9134" y="34414"/>
                    <a:pt x="10961" y="32587"/>
                  </a:cubicBezTo>
                  <a:lnTo>
                    <a:pt x="33860" y="9688"/>
                  </a:lnTo>
                  <a:cubicBezTo>
                    <a:pt x="34774" y="8775"/>
                    <a:pt x="35981" y="8318"/>
                    <a:pt x="37187" y="8318"/>
                  </a:cubicBezTo>
                  <a:cubicBezTo>
                    <a:pt x="38394" y="8318"/>
                    <a:pt x="39601" y="8775"/>
                    <a:pt x="40515" y="9688"/>
                  </a:cubicBezTo>
                  <a:lnTo>
                    <a:pt x="96458" y="65599"/>
                  </a:lnTo>
                  <a:cubicBezTo>
                    <a:pt x="98986" y="68143"/>
                    <a:pt x="102321" y="69415"/>
                    <a:pt x="105661" y="69415"/>
                  </a:cubicBezTo>
                  <a:cubicBezTo>
                    <a:pt x="109000" y="69415"/>
                    <a:pt x="112344" y="68143"/>
                    <a:pt x="114888" y="65599"/>
                  </a:cubicBezTo>
                  <a:lnTo>
                    <a:pt x="170798" y="9688"/>
                  </a:lnTo>
                  <a:cubicBezTo>
                    <a:pt x="171712" y="8775"/>
                    <a:pt x="172919" y="8318"/>
                    <a:pt x="174126" y="8318"/>
                  </a:cubicBezTo>
                  <a:close/>
                  <a:moveTo>
                    <a:pt x="37192" y="0"/>
                  </a:moveTo>
                  <a:cubicBezTo>
                    <a:pt x="33852" y="0"/>
                    <a:pt x="30517" y="1272"/>
                    <a:pt x="27989" y="3817"/>
                  </a:cubicBezTo>
                  <a:lnTo>
                    <a:pt x="5090" y="26716"/>
                  </a:lnTo>
                  <a:cubicBezTo>
                    <a:pt x="1" y="31772"/>
                    <a:pt x="1" y="40057"/>
                    <a:pt x="5090" y="45146"/>
                  </a:cubicBezTo>
                  <a:lnTo>
                    <a:pt x="61000" y="101056"/>
                  </a:lnTo>
                  <a:cubicBezTo>
                    <a:pt x="62827" y="102883"/>
                    <a:pt x="62827" y="105884"/>
                    <a:pt x="61000" y="107711"/>
                  </a:cubicBezTo>
                  <a:lnTo>
                    <a:pt x="5090" y="163621"/>
                  </a:lnTo>
                  <a:cubicBezTo>
                    <a:pt x="1" y="168710"/>
                    <a:pt x="1" y="176995"/>
                    <a:pt x="5090" y="182051"/>
                  </a:cubicBezTo>
                  <a:lnTo>
                    <a:pt x="27989" y="204951"/>
                  </a:lnTo>
                  <a:cubicBezTo>
                    <a:pt x="30500" y="207495"/>
                    <a:pt x="33860" y="208767"/>
                    <a:pt x="37187" y="208767"/>
                  </a:cubicBezTo>
                  <a:cubicBezTo>
                    <a:pt x="40515" y="208767"/>
                    <a:pt x="43875" y="207495"/>
                    <a:pt x="46419" y="204951"/>
                  </a:cubicBezTo>
                  <a:lnTo>
                    <a:pt x="102329" y="149040"/>
                  </a:lnTo>
                  <a:cubicBezTo>
                    <a:pt x="103243" y="148127"/>
                    <a:pt x="104450" y="147670"/>
                    <a:pt x="105657" y="147670"/>
                  </a:cubicBezTo>
                  <a:cubicBezTo>
                    <a:pt x="106864" y="147670"/>
                    <a:pt x="108070" y="148127"/>
                    <a:pt x="108984" y="149040"/>
                  </a:cubicBezTo>
                  <a:lnTo>
                    <a:pt x="164894" y="204951"/>
                  </a:lnTo>
                  <a:cubicBezTo>
                    <a:pt x="167439" y="207495"/>
                    <a:pt x="170782" y="208767"/>
                    <a:pt x="174122" y="208767"/>
                  </a:cubicBezTo>
                  <a:cubicBezTo>
                    <a:pt x="177461" y="208767"/>
                    <a:pt x="180796" y="207495"/>
                    <a:pt x="183324" y="204951"/>
                  </a:cubicBezTo>
                  <a:lnTo>
                    <a:pt x="206224" y="182051"/>
                  </a:lnTo>
                  <a:cubicBezTo>
                    <a:pt x="211312" y="176995"/>
                    <a:pt x="211312" y="168710"/>
                    <a:pt x="206224" y="163621"/>
                  </a:cubicBezTo>
                  <a:lnTo>
                    <a:pt x="150313" y="107711"/>
                  </a:lnTo>
                  <a:cubicBezTo>
                    <a:pt x="148486" y="105884"/>
                    <a:pt x="148486" y="102883"/>
                    <a:pt x="150313" y="101056"/>
                  </a:cubicBezTo>
                  <a:lnTo>
                    <a:pt x="206224" y="45146"/>
                  </a:lnTo>
                  <a:cubicBezTo>
                    <a:pt x="211312" y="40057"/>
                    <a:pt x="211312" y="31772"/>
                    <a:pt x="206224" y="26716"/>
                  </a:cubicBezTo>
                  <a:lnTo>
                    <a:pt x="183324" y="3817"/>
                  </a:lnTo>
                  <a:cubicBezTo>
                    <a:pt x="180796" y="1272"/>
                    <a:pt x="177461" y="0"/>
                    <a:pt x="174122" y="0"/>
                  </a:cubicBezTo>
                  <a:cubicBezTo>
                    <a:pt x="170782" y="0"/>
                    <a:pt x="167439" y="1272"/>
                    <a:pt x="164894" y="3817"/>
                  </a:cubicBezTo>
                  <a:lnTo>
                    <a:pt x="108984" y="59727"/>
                  </a:lnTo>
                  <a:cubicBezTo>
                    <a:pt x="108070" y="60640"/>
                    <a:pt x="106864" y="61097"/>
                    <a:pt x="105657" y="61097"/>
                  </a:cubicBezTo>
                  <a:cubicBezTo>
                    <a:pt x="104450" y="61097"/>
                    <a:pt x="103243" y="60640"/>
                    <a:pt x="102329" y="59727"/>
                  </a:cubicBezTo>
                  <a:lnTo>
                    <a:pt x="46419" y="3817"/>
                  </a:lnTo>
                  <a:cubicBezTo>
                    <a:pt x="43875" y="1272"/>
                    <a:pt x="40531" y="0"/>
                    <a:pt x="37192" y="0"/>
                  </a:cubicBezTo>
                  <a:close/>
                </a:path>
              </a:pathLst>
            </a:custGeom>
            <a:solidFill>
              <a:srgbClr val="434343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37" name="Google Shape;606;p24">
              <a:extLst>
                <a:ext uri="{FF2B5EF4-FFF2-40B4-BE49-F238E27FC236}">
                  <a16:creationId xmlns:a16="http://schemas.microsoft.com/office/drawing/2014/main" id="{9364864C-57A7-5349-BF72-2244D7CE7554}"/>
                </a:ext>
              </a:extLst>
            </p:cNvPr>
            <p:cNvSpPr/>
            <p:nvPr/>
          </p:nvSpPr>
          <p:spPr>
            <a:xfrm>
              <a:off x="6660519" y="4579268"/>
              <a:ext cx="205995" cy="165244"/>
            </a:xfrm>
            <a:custGeom>
              <a:avLst/>
              <a:gdLst/>
              <a:ahLst/>
              <a:cxnLst/>
              <a:rect l="l" t="t" r="r" b="b"/>
              <a:pathLst>
                <a:path w="211639" h="169771" extrusionOk="0">
                  <a:moveTo>
                    <a:pt x="182052" y="8327"/>
                  </a:moveTo>
                  <a:cubicBezTo>
                    <a:pt x="183659" y="8327"/>
                    <a:pt x="185265" y="8938"/>
                    <a:pt x="186488" y="10161"/>
                  </a:cubicBezTo>
                  <a:lnTo>
                    <a:pt x="200058" y="23731"/>
                  </a:lnTo>
                  <a:cubicBezTo>
                    <a:pt x="202505" y="26178"/>
                    <a:pt x="202505" y="30125"/>
                    <a:pt x="200058" y="32571"/>
                  </a:cubicBezTo>
                  <a:lnTo>
                    <a:pt x="73298" y="159626"/>
                  </a:lnTo>
                  <a:cubicBezTo>
                    <a:pt x="72123" y="160800"/>
                    <a:pt x="70525" y="161452"/>
                    <a:pt x="68861" y="161452"/>
                  </a:cubicBezTo>
                  <a:cubicBezTo>
                    <a:pt x="67165" y="161452"/>
                    <a:pt x="65599" y="160800"/>
                    <a:pt x="64425" y="159626"/>
                  </a:cubicBezTo>
                  <a:lnTo>
                    <a:pt x="11581" y="106781"/>
                  </a:lnTo>
                  <a:cubicBezTo>
                    <a:pt x="9134" y="104335"/>
                    <a:pt x="9134" y="100355"/>
                    <a:pt x="11581" y="97942"/>
                  </a:cubicBezTo>
                  <a:lnTo>
                    <a:pt x="25151" y="84372"/>
                  </a:lnTo>
                  <a:cubicBezTo>
                    <a:pt x="26358" y="83132"/>
                    <a:pt x="27989" y="82545"/>
                    <a:pt x="29587" y="82545"/>
                  </a:cubicBezTo>
                  <a:cubicBezTo>
                    <a:pt x="31185" y="82545"/>
                    <a:pt x="32784" y="83132"/>
                    <a:pt x="34023" y="84372"/>
                  </a:cubicBezTo>
                  <a:lnTo>
                    <a:pt x="62892" y="113240"/>
                  </a:lnTo>
                  <a:cubicBezTo>
                    <a:pt x="64507" y="114855"/>
                    <a:pt x="66610" y="115662"/>
                    <a:pt x="68710" y="115662"/>
                  </a:cubicBezTo>
                  <a:cubicBezTo>
                    <a:pt x="70810" y="115662"/>
                    <a:pt x="72906" y="114855"/>
                    <a:pt x="74504" y="113240"/>
                  </a:cubicBezTo>
                  <a:lnTo>
                    <a:pt x="177616" y="10161"/>
                  </a:lnTo>
                  <a:cubicBezTo>
                    <a:pt x="178839" y="8938"/>
                    <a:pt x="180446" y="8327"/>
                    <a:pt x="182052" y="8327"/>
                  </a:cubicBezTo>
                  <a:close/>
                  <a:moveTo>
                    <a:pt x="182052" y="0"/>
                  </a:moveTo>
                  <a:cubicBezTo>
                    <a:pt x="178317" y="0"/>
                    <a:pt x="174582" y="1419"/>
                    <a:pt x="171744" y="4257"/>
                  </a:cubicBezTo>
                  <a:lnTo>
                    <a:pt x="68698" y="107303"/>
                  </a:lnTo>
                  <a:lnTo>
                    <a:pt x="39895" y="78467"/>
                  </a:lnTo>
                  <a:cubicBezTo>
                    <a:pt x="37057" y="75630"/>
                    <a:pt x="33322" y="74211"/>
                    <a:pt x="29587" y="74211"/>
                  </a:cubicBezTo>
                  <a:cubicBezTo>
                    <a:pt x="25852" y="74211"/>
                    <a:pt x="22117" y="75630"/>
                    <a:pt x="19279" y="78467"/>
                  </a:cubicBezTo>
                  <a:lnTo>
                    <a:pt x="5709" y="92037"/>
                  </a:lnTo>
                  <a:cubicBezTo>
                    <a:pt x="1" y="97746"/>
                    <a:pt x="1" y="106977"/>
                    <a:pt x="5709" y="112686"/>
                  </a:cubicBezTo>
                  <a:lnTo>
                    <a:pt x="58553" y="165497"/>
                  </a:lnTo>
                  <a:cubicBezTo>
                    <a:pt x="61293" y="168270"/>
                    <a:pt x="64947" y="169770"/>
                    <a:pt x="68861" y="169770"/>
                  </a:cubicBezTo>
                  <a:cubicBezTo>
                    <a:pt x="72776" y="169770"/>
                    <a:pt x="76429" y="168270"/>
                    <a:pt x="79169" y="165497"/>
                  </a:cubicBezTo>
                  <a:lnTo>
                    <a:pt x="205963" y="38443"/>
                  </a:lnTo>
                  <a:cubicBezTo>
                    <a:pt x="211638" y="32767"/>
                    <a:pt x="211606" y="23536"/>
                    <a:pt x="205930" y="17827"/>
                  </a:cubicBezTo>
                  <a:lnTo>
                    <a:pt x="192360" y="4257"/>
                  </a:lnTo>
                  <a:cubicBezTo>
                    <a:pt x="189522" y="1419"/>
                    <a:pt x="185787" y="0"/>
                    <a:pt x="182052" y="0"/>
                  </a:cubicBezTo>
                  <a:close/>
                </a:path>
              </a:pathLst>
            </a:custGeom>
            <a:solidFill>
              <a:srgbClr val="434343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grpSp>
          <p:nvGrpSpPr>
            <p:cNvPr id="38" name="Google Shape;4653;p41">
              <a:extLst>
                <a:ext uri="{FF2B5EF4-FFF2-40B4-BE49-F238E27FC236}">
                  <a16:creationId xmlns:a16="http://schemas.microsoft.com/office/drawing/2014/main" id="{E6C76748-B382-6544-AA51-DF3A870C5448}"/>
                </a:ext>
              </a:extLst>
            </p:cNvPr>
            <p:cNvGrpSpPr/>
            <p:nvPr/>
          </p:nvGrpSpPr>
          <p:grpSpPr>
            <a:xfrm>
              <a:off x="1926856" y="3021471"/>
              <a:ext cx="198291" cy="192309"/>
              <a:chOff x="3854700" y="249750"/>
              <a:chExt cx="500425" cy="481125"/>
            </a:xfrm>
            <a:solidFill>
              <a:srgbClr val="191D59"/>
            </a:solidFill>
          </p:grpSpPr>
          <p:sp>
            <p:nvSpPr>
              <p:cNvPr id="44" name="Google Shape;4654;p41">
                <a:extLst>
                  <a:ext uri="{FF2B5EF4-FFF2-40B4-BE49-F238E27FC236}">
                    <a16:creationId xmlns:a16="http://schemas.microsoft.com/office/drawing/2014/main" id="{ED60EBE1-4F49-074D-8FC7-3E9A2A88EBA9}"/>
                  </a:ext>
                </a:extLst>
              </p:cNvPr>
              <p:cNvSpPr/>
              <p:nvPr/>
            </p:nvSpPr>
            <p:spPr>
              <a:xfrm>
                <a:off x="4206725" y="598350"/>
                <a:ext cx="70775" cy="68025"/>
              </a:xfrm>
              <a:custGeom>
                <a:avLst/>
                <a:gdLst/>
                <a:ahLst/>
                <a:cxnLst/>
                <a:rect l="l" t="t" r="r" b="b"/>
                <a:pathLst>
                  <a:path w="2831" h="2721" extrusionOk="0">
                    <a:moveTo>
                      <a:pt x="622" y="1"/>
                    </a:moveTo>
                    <a:cubicBezTo>
                      <a:pt x="478" y="1"/>
                      <a:pt x="333" y="56"/>
                      <a:pt x="223" y="165"/>
                    </a:cubicBezTo>
                    <a:cubicBezTo>
                      <a:pt x="0" y="388"/>
                      <a:pt x="0" y="744"/>
                      <a:pt x="223" y="966"/>
                    </a:cubicBezTo>
                    <a:lnTo>
                      <a:pt x="1819" y="2562"/>
                    </a:lnTo>
                    <a:cubicBezTo>
                      <a:pt x="1929" y="2668"/>
                      <a:pt x="2070" y="2721"/>
                      <a:pt x="2211" y="2721"/>
                    </a:cubicBezTo>
                    <a:cubicBezTo>
                      <a:pt x="2356" y="2721"/>
                      <a:pt x="2501" y="2665"/>
                      <a:pt x="2611" y="2553"/>
                    </a:cubicBezTo>
                    <a:cubicBezTo>
                      <a:pt x="2828" y="2337"/>
                      <a:pt x="2831" y="1984"/>
                      <a:pt x="2617" y="1764"/>
                    </a:cubicBezTo>
                    <a:lnTo>
                      <a:pt x="1021" y="165"/>
                    </a:lnTo>
                    <a:cubicBezTo>
                      <a:pt x="911" y="56"/>
                      <a:pt x="767" y="1"/>
                      <a:pt x="622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435D74"/>
                  </a:solidFill>
                </a:endParaRPr>
              </a:p>
            </p:txBody>
          </p:sp>
          <p:sp>
            <p:nvSpPr>
              <p:cNvPr id="45" name="Google Shape;4655;p41">
                <a:extLst>
                  <a:ext uri="{FF2B5EF4-FFF2-40B4-BE49-F238E27FC236}">
                    <a16:creationId xmlns:a16="http://schemas.microsoft.com/office/drawing/2014/main" id="{8488ED2E-ACC9-3440-B458-B6CFD7FBE6A7}"/>
                  </a:ext>
                </a:extLst>
              </p:cNvPr>
              <p:cNvSpPr/>
              <p:nvPr/>
            </p:nvSpPr>
            <p:spPr>
              <a:xfrm>
                <a:off x="4226750" y="538600"/>
                <a:ext cx="91250" cy="48150"/>
              </a:xfrm>
              <a:custGeom>
                <a:avLst/>
                <a:gdLst/>
                <a:ahLst/>
                <a:cxnLst/>
                <a:rect l="l" t="t" r="r" b="b"/>
                <a:pathLst>
                  <a:path w="3650" h="1926" extrusionOk="0">
                    <a:moveTo>
                      <a:pt x="631" y="1"/>
                    </a:moveTo>
                    <a:cubicBezTo>
                      <a:pt x="393" y="1"/>
                      <a:pt x="175" y="151"/>
                      <a:pt x="97" y="387"/>
                    </a:cubicBezTo>
                    <a:cubicBezTo>
                      <a:pt x="0" y="676"/>
                      <a:pt x="151" y="993"/>
                      <a:pt x="440" y="1098"/>
                    </a:cubicBezTo>
                    <a:lnTo>
                      <a:pt x="2837" y="1896"/>
                    </a:lnTo>
                    <a:cubicBezTo>
                      <a:pt x="2896" y="1916"/>
                      <a:pt x="2956" y="1925"/>
                      <a:pt x="3014" y="1925"/>
                    </a:cubicBezTo>
                    <a:cubicBezTo>
                      <a:pt x="3251" y="1925"/>
                      <a:pt x="3471" y="1774"/>
                      <a:pt x="3551" y="1538"/>
                    </a:cubicBezTo>
                    <a:cubicBezTo>
                      <a:pt x="3650" y="1243"/>
                      <a:pt x="3490" y="920"/>
                      <a:pt x="3192" y="824"/>
                    </a:cubicBezTo>
                    <a:lnTo>
                      <a:pt x="798" y="26"/>
                    </a:lnTo>
                    <a:cubicBezTo>
                      <a:pt x="742" y="9"/>
                      <a:pt x="686" y="1"/>
                      <a:pt x="631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435D74"/>
                  </a:solidFill>
                </a:endParaRPr>
              </a:p>
            </p:txBody>
          </p:sp>
          <p:sp>
            <p:nvSpPr>
              <p:cNvPr id="46" name="Google Shape;4656;p41">
                <a:extLst>
                  <a:ext uri="{FF2B5EF4-FFF2-40B4-BE49-F238E27FC236}">
                    <a16:creationId xmlns:a16="http://schemas.microsoft.com/office/drawing/2014/main" id="{CB01AB79-7560-DE4A-948D-7DB1F25AE420}"/>
                  </a:ext>
                </a:extLst>
              </p:cNvPr>
              <p:cNvSpPr/>
              <p:nvPr/>
            </p:nvSpPr>
            <p:spPr>
              <a:xfrm>
                <a:off x="4146500" y="618325"/>
                <a:ext cx="52050" cy="88650"/>
              </a:xfrm>
              <a:custGeom>
                <a:avLst/>
                <a:gdLst/>
                <a:ahLst/>
                <a:cxnLst/>
                <a:rect l="l" t="t" r="r" b="b"/>
                <a:pathLst>
                  <a:path w="2082" h="3546" extrusionOk="0">
                    <a:moveTo>
                      <a:pt x="632" y="1"/>
                    </a:moveTo>
                    <a:cubicBezTo>
                      <a:pt x="574" y="1"/>
                      <a:pt x="514" y="10"/>
                      <a:pt x="455" y="29"/>
                    </a:cubicBezTo>
                    <a:cubicBezTo>
                      <a:pt x="160" y="128"/>
                      <a:pt x="0" y="447"/>
                      <a:pt x="100" y="746"/>
                    </a:cubicBezTo>
                    <a:lnTo>
                      <a:pt x="898" y="3140"/>
                    </a:lnTo>
                    <a:cubicBezTo>
                      <a:pt x="970" y="3386"/>
                      <a:pt x="1196" y="3546"/>
                      <a:pt x="1439" y="3546"/>
                    </a:cubicBezTo>
                    <a:cubicBezTo>
                      <a:pt x="1498" y="3546"/>
                      <a:pt x="1558" y="3536"/>
                      <a:pt x="1617" y="3516"/>
                    </a:cubicBezTo>
                    <a:cubicBezTo>
                      <a:pt x="1921" y="3417"/>
                      <a:pt x="2081" y="3082"/>
                      <a:pt x="1970" y="2784"/>
                    </a:cubicBezTo>
                    <a:lnTo>
                      <a:pt x="1172" y="387"/>
                    </a:lnTo>
                    <a:cubicBezTo>
                      <a:pt x="1092" y="150"/>
                      <a:pt x="871" y="1"/>
                      <a:pt x="632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435D74"/>
                  </a:solidFill>
                </a:endParaRPr>
              </a:p>
            </p:txBody>
          </p:sp>
          <p:sp>
            <p:nvSpPr>
              <p:cNvPr id="47" name="Google Shape;4657;p41">
                <a:extLst>
                  <a:ext uri="{FF2B5EF4-FFF2-40B4-BE49-F238E27FC236}">
                    <a16:creationId xmlns:a16="http://schemas.microsoft.com/office/drawing/2014/main" id="{9A15F5AF-D1B2-C342-9181-BB4B89067792}"/>
                  </a:ext>
                </a:extLst>
              </p:cNvPr>
              <p:cNvSpPr/>
              <p:nvPr/>
            </p:nvSpPr>
            <p:spPr>
              <a:xfrm>
                <a:off x="3927425" y="319075"/>
                <a:ext cx="70650" cy="67850"/>
              </a:xfrm>
              <a:custGeom>
                <a:avLst/>
                <a:gdLst/>
                <a:ahLst/>
                <a:cxnLst/>
                <a:rect l="l" t="t" r="r" b="b"/>
                <a:pathLst>
                  <a:path w="2826" h="2714" extrusionOk="0">
                    <a:moveTo>
                      <a:pt x="621" y="0"/>
                    </a:moveTo>
                    <a:cubicBezTo>
                      <a:pt x="477" y="0"/>
                      <a:pt x="333" y="55"/>
                      <a:pt x="223" y="165"/>
                    </a:cubicBezTo>
                    <a:cubicBezTo>
                      <a:pt x="4" y="385"/>
                      <a:pt x="1" y="737"/>
                      <a:pt x="214" y="957"/>
                    </a:cubicBezTo>
                    <a:lnTo>
                      <a:pt x="1813" y="2556"/>
                    </a:lnTo>
                    <a:cubicBezTo>
                      <a:pt x="1922" y="2661"/>
                      <a:pt x="2062" y="2714"/>
                      <a:pt x="2203" y="2714"/>
                    </a:cubicBezTo>
                    <a:cubicBezTo>
                      <a:pt x="2348" y="2714"/>
                      <a:pt x="2494" y="2658"/>
                      <a:pt x="2605" y="2547"/>
                    </a:cubicBezTo>
                    <a:cubicBezTo>
                      <a:pt x="2822" y="2330"/>
                      <a:pt x="2825" y="1977"/>
                      <a:pt x="2611" y="1755"/>
                    </a:cubicBezTo>
                    <a:lnTo>
                      <a:pt x="1012" y="159"/>
                    </a:lnTo>
                    <a:cubicBezTo>
                      <a:pt x="904" y="53"/>
                      <a:pt x="762" y="0"/>
                      <a:pt x="62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435D74"/>
                  </a:solidFill>
                </a:endParaRPr>
              </a:p>
            </p:txBody>
          </p:sp>
          <p:sp>
            <p:nvSpPr>
              <p:cNvPr id="48" name="Google Shape;4658;p41">
                <a:extLst>
                  <a:ext uri="{FF2B5EF4-FFF2-40B4-BE49-F238E27FC236}">
                    <a16:creationId xmlns:a16="http://schemas.microsoft.com/office/drawing/2014/main" id="{99A57FA9-271E-FC41-8ECB-B2704542E579}"/>
                  </a:ext>
                </a:extLst>
              </p:cNvPr>
              <p:cNvSpPr/>
              <p:nvPr/>
            </p:nvSpPr>
            <p:spPr>
              <a:xfrm>
                <a:off x="4007000" y="279300"/>
                <a:ext cx="51675" cy="88150"/>
              </a:xfrm>
              <a:custGeom>
                <a:avLst/>
                <a:gdLst/>
                <a:ahLst/>
                <a:cxnLst/>
                <a:rect l="l" t="t" r="r" b="b"/>
                <a:pathLst>
                  <a:path w="2067" h="3526" extrusionOk="0">
                    <a:moveTo>
                      <a:pt x="632" y="0"/>
                    </a:moveTo>
                    <a:cubicBezTo>
                      <a:pt x="573" y="0"/>
                      <a:pt x="512" y="10"/>
                      <a:pt x="452" y="30"/>
                    </a:cubicBezTo>
                    <a:cubicBezTo>
                      <a:pt x="160" y="127"/>
                      <a:pt x="0" y="437"/>
                      <a:pt x="91" y="732"/>
                    </a:cubicBezTo>
                    <a:lnTo>
                      <a:pt x="889" y="3126"/>
                    </a:lnTo>
                    <a:cubicBezTo>
                      <a:pt x="964" y="3370"/>
                      <a:pt x="1188" y="3525"/>
                      <a:pt x="1428" y="3525"/>
                    </a:cubicBezTo>
                    <a:cubicBezTo>
                      <a:pt x="1487" y="3525"/>
                      <a:pt x="1547" y="3516"/>
                      <a:pt x="1605" y="3496"/>
                    </a:cubicBezTo>
                    <a:cubicBezTo>
                      <a:pt x="1907" y="3397"/>
                      <a:pt x="2066" y="3069"/>
                      <a:pt x="1961" y="2771"/>
                    </a:cubicBezTo>
                    <a:lnTo>
                      <a:pt x="1160" y="374"/>
                    </a:lnTo>
                    <a:cubicBezTo>
                      <a:pt x="1079" y="144"/>
                      <a:pt x="863" y="0"/>
                      <a:pt x="632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435D74"/>
                  </a:solidFill>
                </a:endParaRPr>
              </a:p>
            </p:txBody>
          </p:sp>
          <p:sp>
            <p:nvSpPr>
              <p:cNvPr id="49" name="Google Shape;4659;p41">
                <a:extLst>
                  <a:ext uri="{FF2B5EF4-FFF2-40B4-BE49-F238E27FC236}">
                    <a16:creationId xmlns:a16="http://schemas.microsoft.com/office/drawing/2014/main" id="{7270B3D4-E654-D84A-AC7C-872F55D62F0E}"/>
                  </a:ext>
                </a:extLst>
              </p:cNvPr>
              <p:cNvSpPr/>
              <p:nvPr/>
            </p:nvSpPr>
            <p:spPr>
              <a:xfrm>
                <a:off x="3887300" y="398850"/>
                <a:ext cx="91800" cy="48250"/>
              </a:xfrm>
              <a:custGeom>
                <a:avLst/>
                <a:gdLst/>
                <a:ahLst/>
                <a:cxnLst/>
                <a:rect l="l" t="t" r="r" b="b"/>
                <a:pathLst>
                  <a:path w="3672" h="1930" extrusionOk="0">
                    <a:moveTo>
                      <a:pt x="638" y="0"/>
                    </a:moveTo>
                    <a:cubicBezTo>
                      <a:pt x="399" y="0"/>
                      <a:pt x="178" y="150"/>
                      <a:pt x="100" y="385"/>
                    </a:cubicBezTo>
                    <a:cubicBezTo>
                      <a:pt x="1" y="678"/>
                      <a:pt x="154" y="991"/>
                      <a:pt x="443" y="1096"/>
                    </a:cubicBezTo>
                    <a:lnTo>
                      <a:pt x="2840" y="1894"/>
                    </a:lnTo>
                    <a:cubicBezTo>
                      <a:pt x="2905" y="1918"/>
                      <a:pt x="2971" y="1930"/>
                      <a:pt x="3036" y="1930"/>
                    </a:cubicBezTo>
                    <a:cubicBezTo>
                      <a:pt x="3271" y="1930"/>
                      <a:pt x="3492" y="1781"/>
                      <a:pt x="3572" y="1545"/>
                    </a:cubicBezTo>
                    <a:cubicBezTo>
                      <a:pt x="3671" y="1241"/>
                      <a:pt x="3503" y="915"/>
                      <a:pt x="3195" y="825"/>
                    </a:cubicBezTo>
                    <a:lnTo>
                      <a:pt x="802" y="24"/>
                    </a:lnTo>
                    <a:cubicBezTo>
                      <a:pt x="747" y="8"/>
                      <a:pt x="692" y="0"/>
                      <a:pt x="63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435D74"/>
                  </a:solidFill>
                </a:endParaRPr>
              </a:p>
            </p:txBody>
          </p:sp>
          <p:sp>
            <p:nvSpPr>
              <p:cNvPr id="50" name="Google Shape;4660;p41">
                <a:extLst>
                  <a:ext uri="{FF2B5EF4-FFF2-40B4-BE49-F238E27FC236}">
                    <a16:creationId xmlns:a16="http://schemas.microsoft.com/office/drawing/2014/main" id="{583432FB-EF97-1641-BD78-BBE6E6B407F4}"/>
                  </a:ext>
                </a:extLst>
              </p:cNvPr>
              <p:cNvSpPr/>
              <p:nvPr/>
            </p:nvSpPr>
            <p:spPr>
              <a:xfrm>
                <a:off x="3854700" y="413675"/>
                <a:ext cx="353475" cy="317200"/>
              </a:xfrm>
              <a:custGeom>
                <a:avLst/>
                <a:gdLst/>
                <a:ahLst/>
                <a:cxnLst/>
                <a:rect l="l" t="t" r="r" b="b"/>
                <a:pathLst>
                  <a:path w="14139" h="12688" extrusionOk="0">
                    <a:moveTo>
                      <a:pt x="12278" y="0"/>
                    </a:moveTo>
                    <a:lnTo>
                      <a:pt x="10639" y="1635"/>
                    </a:lnTo>
                    <a:cubicBezTo>
                      <a:pt x="10811" y="1720"/>
                      <a:pt x="10971" y="1831"/>
                      <a:pt x="11109" y="1964"/>
                    </a:cubicBezTo>
                    <a:cubicBezTo>
                      <a:pt x="11772" y="2623"/>
                      <a:pt x="11772" y="3698"/>
                      <a:pt x="11109" y="4358"/>
                    </a:cubicBezTo>
                    <a:lnTo>
                      <a:pt x="5520" y="9949"/>
                    </a:lnTo>
                    <a:cubicBezTo>
                      <a:pt x="5189" y="10281"/>
                      <a:pt x="4755" y="10446"/>
                      <a:pt x="4322" y="10446"/>
                    </a:cubicBezTo>
                    <a:cubicBezTo>
                      <a:pt x="3889" y="10446"/>
                      <a:pt x="3456" y="10281"/>
                      <a:pt x="3126" y="9949"/>
                    </a:cubicBezTo>
                    <a:cubicBezTo>
                      <a:pt x="2464" y="9287"/>
                      <a:pt x="2464" y="8215"/>
                      <a:pt x="3126" y="7552"/>
                    </a:cubicBezTo>
                    <a:lnTo>
                      <a:pt x="5331" y="5351"/>
                    </a:lnTo>
                    <a:cubicBezTo>
                      <a:pt x="4924" y="4499"/>
                      <a:pt x="4764" y="3554"/>
                      <a:pt x="4867" y="2620"/>
                    </a:cubicBezTo>
                    <a:lnTo>
                      <a:pt x="4867" y="2620"/>
                    </a:lnTo>
                    <a:lnTo>
                      <a:pt x="1527" y="5956"/>
                    </a:lnTo>
                    <a:cubicBezTo>
                      <a:pt x="1" y="7501"/>
                      <a:pt x="7" y="9992"/>
                      <a:pt x="1545" y="11530"/>
                    </a:cubicBezTo>
                    <a:cubicBezTo>
                      <a:pt x="2316" y="12301"/>
                      <a:pt x="3328" y="12687"/>
                      <a:pt x="4340" y="12687"/>
                    </a:cubicBezTo>
                    <a:cubicBezTo>
                      <a:pt x="5344" y="12687"/>
                      <a:pt x="6348" y="12307"/>
                      <a:pt x="7119" y="11545"/>
                    </a:cubicBezTo>
                    <a:lnTo>
                      <a:pt x="12708" y="5956"/>
                    </a:lnTo>
                    <a:cubicBezTo>
                      <a:pt x="13783" y="4878"/>
                      <a:pt x="14139" y="3276"/>
                      <a:pt x="13627" y="1843"/>
                    </a:cubicBezTo>
                    <a:cubicBezTo>
                      <a:pt x="13500" y="1467"/>
                      <a:pt x="13316" y="1114"/>
                      <a:pt x="13076" y="798"/>
                    </a:cubicBezTo>
                    <a:lnTo>
                      <a:pt x="13066" y="807"/>
                    </a:lnTo>
                    <a:cubicBezTo>
                      <a:pt x="12955" y="663"/>
                      <a:pt x="12844" y="503"/>
                      <a:pt x="12708" y="368"/>
                    </a:cubicBezTo>
                    <a:cubicBezTo>
                      <a:pt x="12570" y="235"/>
                      <a:pt x="12428" y="115"/>
                      <a:pt x="1227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435D74"/>
                  </a:solidFill>
                </a:endParaRPr>
              </a:p>
            </p:txBody>
          </p:sp>
          <p:sp>
            <p:nvSpPr>
              <p:cNvPr id="51" name="Google Shape;4661;p41">
                <a:extLst>
                  <a:ext uri="{FF2B5EF4-FFF2-40B4-BE49-F238E27FC236}">
                    <a16:creationId xmlns:a16="http://schemas.microsoft.com/office/drawing/2014/main" id="{AFAC89A4-F435-894D-96A2-DC69304ABAC2}"/>
                  </a:ext>
                </a:extLst>
              </p:cNvPr>
              <p:cNvSpPr/>
              <p:nvPr/>
            </p:nvSpPr>
            <p:spPr>
              <a:xfrm>
                <a:off x="3996825" y="249750"/>
                <a:ext cx="358300" cy="322025"/>
              </a:xfrm>
              <a:custGeom>
                <a:avLst/>
                <a:gdLst/>
                <a:ahLst/>
                <a:cxnLst/>
                <a:rect l="l" t="t" r="r" b="b"/>
                <a:pathLst>
                  <a:path w="14332" h="12881" extrusionOk="0">
                    <a:moveTo>
                      <a:pt x="9993" y="1"/>
                    </a:moveTo>
                    <a:cubicBezTo>
                      <a:pt x="8989" y="1"/>
                      <a:pt x="7985" y="381"/>
                      <a:pt x="7216" y="1143"/>
                    </a:cubicBezTo>
                    <a:lnTo>
                      <a:pt x="1434" y="6925"/>
                    </a:lnTo>
                    <a:cubicBezTo>
                      <a:pt x="359" y="8003"/>
                      <a:pt x="1" y="9605"/>
                      <a:pt x="516" y="11038"/>
                    </a:cubicBezTo>
                    <a:cubicBezTo>
                      <a:pt x="639" y="11414"/>
                      <a:pt x="826" y="11767"/>
                      <a:pt x="1067" y="12083"/>
                    </a:cubicBezTo>
                    <a:lnTo>
                      <a:pt x="1073" y="12074"/>
                    </a:lnTo>
                    <a:cubicBezTo>
                      <a:pt x="1187" y="12218"/>
                      <a:pt x="1296" y="12378"/>
                      <a:pt x="1434" y="12513"/>
                    </a:cubicBezTo>
                    <a:cubicBezTo>
                      <a:pt x="1570" y="12646"/>
                      <a:pt x="1711" y="12766"/>
                      <a:pt x="1865" y="12881"/>
                    </a:cubicBezTo>
                    <a:lnTo>
                      <a:pt x="3500" y="11243"/>
                    </a:lnTo>
                    <a:cubicBezTo>
                      <a:pt x="3328" y="11158"/>
                      <a:pt x="3169" y="11050"/>
                      <a:pt x="3030" y="10918"/>
                    </a:cubicBezTo>
                    <a:cubicBezTo>
                      <a:pt x="2368" y="10255"/>
                      <a:pt x="2368" y="9183"/>
                      <a:pt x="3030" y="8521"/>
                    </a:cubicBezTo>
                    <a:lnTo>
                      <a:pt x="8812" y="2739"/>
                    </a:lnTo>
                    <a:cubicBezTo>
                      <a:pt x="9143" y="2408"/>
                      <a:pt x="9577" y="2242"/>
                      <a:pt x="10010" y="2242"/>
                    </a:cubicBezTo>
                    <a:cubicBezTo>
                      <a:pt x="10443" y="2242"/>
                      <a:pt x="10876" y="2408"/>
                      <a:pt x="11206" y="2739"/>
                    </a:cubicBezTo>
                    <a:cubicBezTo>
                      <a:pt x="11868" y="3401"/>
                      <a:pt x="11868" y="4473"/>
                      <a:pt x="11206" y="5136"/>
                    </a:cubicBezTo>
                    <a:lnTo>
                      <a:pt x="8812" y="7530"/>
                    </a:lnTo>
                    <a:cubicBezTo>
                      <a:pt x="9215" y="8382"/>
                      <a:pt x="9375" y="9328"/>
                      <a:pt x="9273" y="10261"/>
                    </a:cubicBezTo>
                    <a:lnTo>
                      <a:pt x="12805" y="6732"/>
                    </a:lnTo>
                    <a:cubicBezTo>
                      <a:pt x="14331" y="5187"/>
                      <a:pt x="14325" y="2697"/>
                      <a:pt x="12787" y="1158"/>
                    </a:cubicBezTo>
                    <a:cubicBezTo>
                      <a:pt x="12016" y="387"/>
                      <a:pt x="11004" y="1"/>
                      <a:pt x="9993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435D74"/>
                  </a:solidFill>
                </a:endParaRPr>
              </a:p>
            </p:txBody>
          </p:sp>
        </p:grpSp>
        <p:grpSp>
          <p:nvGrpSpPr>
            <p:cNvPr id="39" name="Google Shape;4884;p41">
              <a:extLst>
                <a:ext uri="{FF2B5EF4-FFF2-40B4-BE49-F238E27FC236}">
                  <a16:creationId xmlns:a16="http://schemas.microsoft.com/office/drawing/2014/main" id="{3E34553E-0283-CF4E-AA25-3A13F891511D}"/>
                </a:ext>
              </a:extLst>
            </p:cNvPr>
            <p:cNvGrpSpPr/>
            <p:nvPr/>
          </p:nvGrpSpPr>
          <p:grpSpPr>
            <a:xfrm>
              <a:off x="1966083" y="3752211"/>
              <a:ext cx="114867" cy="230680"/>
              <a:chOff x="3984950" y="3213600"/>
              <a:chExt cx="239925" cy="481825"/>
            </a:xfrm>
            <a:solidFill>
              <a:srgbClr val="191D59"/>
            </a:solidFill>
          </p:grpSpPr>
          <p:sp>
            <p:nvSpPr>
              <p:cNvPr id="42" name="Google Shape;4885;p41">
                <a:extLst>
                  <a:ext uri="{FF2B5EF4-FFF2-40B4-BE49-F238E27FC236}">
                    <a16:creationId xmlns:a16="http://schemas.microsoft.com/office/drawing/2014/main" id="{91FBAA41-4DBD-C542-80ED-2A1DFA865BF0}"/>
                  </a:ext>
                </a:extLst>
              </p:cNvPr>
              <p:cNvSpPr/>
              <p:nvPr/>
            </p:nvSpPr>
            <p:spPr>
              <a:xfrm>
                <a:off x="3984950" y="3213600"/>
                <a:ext cx="239925" cy="481825"/>
              </a:xfrm>
              <a:custGeom>
                <a:avLst/>
                <a:gdLst/>
                <a:ahLst/>
                <a:cxnLst/>
                <a:rect l="l" t="t" r="r" b="b"/>
                <a:pathLst>
                  <a:path w="9597" h="19273" extrusionOk="0">
                    <a:moveTo>
                      <a:pt x="4800" y="3355"/>
                    </a:moveTo>
                    <a:cubicBezTo>
                      <a:pt x="5110" y="3355"/>
                      <a:pt x="5363" y="3608"/>
                      <a:pt x="5363" y="3918"/>
                    </a:cubicBezTo>
                    <a:lnTo>
                      <a:pt x="5363" y="12121"/>
                    </a:lnTo>
                    <a:cubicBezTo>
                      <a:pt x="6556" y="12407"/>
                      <a:pt x="7345" y="13542"/>
                      <a:pt x="7203" y="14759"/>
                    </a:cubicBezTo>
                    <a:cubicBezTo>
                      <a:pt x="7059" y="15978"/>
                      <a:pt x="6026" y="16897"/>
                      <a:pt x="4800" y="16897"/>
                    </a:cubicBezTo>
                    <a:cubicBezTo>
                      <a:pt x="3571" y="16897"/>
                      <a:pt x="2539" y="15978"/>
                      <a:pt x="2394" y="14759"/>
                    </a:cubicBezTo>
                    <a:cubicBezTo>
                      <a:pt x="2253" y="13542"/>
                      <a:pt x="3042" y="12407"/>
                      <a:pt x="4234" y="12121"/>
                    </a:cubicBezTo>
                    <a:lnTo>
                      <a:pt x="4234" y="3918"/>
                    </a:lnTo>
                    <a:cubicBezTo>
                      <a:pt x="4234" y="3608"/>
                      <a:pt x="4487" y="3355"/>
                      <a:pt x="4800" y="3355"/>
                    </a:cubicBezTo>
                    <a:close/>
                    <a:moveTo>
                      <a:pt x="4800" y="1"/>
                    </a:moveTo>
                    <a:cubicBezTo>
                      <a:pt x="3219" y="1"/>
                      <a:pt x="1939" y="1281"/>
                      <a:pt x="1939" y="2861"/>
                    </a:cubicBezTo>
                    <a:lnTo>
                      <a:pt x="1939" y="10567"/>
                    </a:lnTo>
                    <a:cubicBezTo>
                      <a:pt x="723" y="11501"/>
                      <a:pt x="9" y="12943"/>
                      <a:pt x="0" y="14476"/>
                    </a:cubicBezTo>
                    <a:cubicBezTo>
                      <a:pt x="0" y="17123"/>
                      <a:pt x="2150" y="19273"/>
                      <a:pt x="4800" y="19273"/>
                    </a:cubicBezTo>
                    <a:cubicBezTo>
                      <a:pt x="7450" y="19273"/>
                      <a:pt x="9597" y="17123"/>
                      <a:pt x="9597" y="14476"/>
                    </a:cubicBezTo>
                    <a:cubicBezTo>
                      <a:pt x="9597" y="13651"/>
                      <a:pt x="9395" y="12844"/>
                      <a:pt x="9007" y="12118"/>
                    </a:cubicBezTo>
                    <a:cubicBezTo>
                      <a:pt x="8679" y="11510"/>
                      <a:pt x="8221" y="10980"/>
                      <a:pt x="7664" y="10567"/>
                    </a:cubicBezTo>
                    <a:lnTo>
                      <a:pt x="7661" y="2861"/>
                    </a:lnTo>
                    <a:cubicBezTo>
                      <a:pt x="7661" y="1281"/>
                      <a:pt x="6378" y="1"/>
                      <a:pt x="4800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435D74"/>
                  </a:solidFill>
                </a:endParaRPr>
              </a:p>
            </p:txBody>
          </p:sp>
          <p:sp>
            <p:nvSpPr>
              <p:cNvPr id="43" name="Google Shape;4886;p41">
                <a:extLst>
                  <a:ext uri="{FF2B5EF4-FFF2-40B4-BE49-F238E27FC236}">
                    <a16:creationId xmlns:a16="http://schemas.microsoft.com/office/drawing/2014/main" id="{DBF7753E-FD0C-A846-AC84-2BC69D5E8AA2}"/>
                  </a:ext>
                </a:extLst>
              </p:cNvPr>
              <p:cNvSpPr/>
              <p:nvPr/>
            </p:nvSpPr>
            <p:spPr>
              <a:xfrm>
                <a:off x="4072650" y="3543175"/>
                <a:ext cx="64525" cy="64625"/>
              </a:xfrm>
              <a:custGeom>
                <a:avLst/>
                <a:gdLst/>
                <a:ahLst/>
                <a:cxnLst/>
                <a:rect l="l" t="t" r="r" b="b"/>
                <a:pathLst>
                  <a:path w="2581" h="2585" extrusionOk="0">
                    <a:moveTo>
                      <a:pt x="1292" y="1"/>
                    </a:moveTo>
                    <a:cubicBezTo>
                      <a:pt x="578" y="1"/>
                      <a:pt x="0" y="579"/>
                      <a:pt x="0" y="1293"/>
                    </a:cubicBezTo>
                    <a:cubicBezTo>
                      <a:pt x="0" y="2006"/>
                      <a:pt x="578" y="2585"/>
                      <a:pt x="1292" y="2585"/>
                    </a:cubicBezTo>
                    <a:cubicBezTo>
                      <a:pt x="2003" y="2585"/>
                      <a:pt x="2581" y="2006"/>
                      <a:pt x="2581" y="1293"/>
                    </a:cubicBezTo>
                    <a:cubicBezTo>
                      <a:pt x="2581" y="579"/>
                      <a:pt x="2003" y="1"/>
                      <a:pt x="1292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435D74"/>
                  </a:solidFill>
                </a:endParaRPr>
              </a:p>
            </p:txBody>
          </p:sp>
        </p:grpSp>
        <p:sp>
          <p:nvSpPr>
            <p:cNvPr id="40" name="Google Shape;7357;p46">
              <a:extLst>
                <a:ext uri="{FF2B5EF4-FFF2-40B4-BE49-F238E27FC236}">
                  <a16:creationId xmlns:a16="http://schemas.microsoft.com/office/drawing/2014/main" id="{0B629270-8301-DC45-93BC-25C8B425B5DE}"/>
                </a:ext>
              </a:extLst>
            </p:cNvPr>
            <p:cNvSpPr/>
            <p:nvPr/>
          </p:nvSpPr>
          <p:spPr>
            <a:xfrm>
              <a:off x="1913871" y="4532962"/>
              <a:ext cx="200242" cy="189110"/>
            </a:xfrm>
            <a:custGeom>
              <a:avLst/>
              <a:gdLst/>
              <a:ahLst/>
              <a:cxnLst/>
              <a:rect l="l" t="t" r="r" b="b"/>
              <a:pathLst>
                <a:path w="11973" h="11698" extrusionOk="0">
                  <a:moveTo>
                    <a:pt x="8928" y="1750"/>
                  </a:moveTo>
                  <a:cubicBezTo>
                    <a:pt x="9192" y="1750"/>
                    <a:pt x="9452" y="1852"/>
                    <a:pt x="9641" y="2057"/>
                  </a:cubicBezTo>
                  <a:cubicBezTo>
                    <a:pt x="10050" y="2435"/>
                    <a:pt x="10050" y="3096"/>
                    <a:pt x="9641" y="3506"/>
                  </a:cubicBezTo>
                  <a:cubicBezTo>
                    <a:pt x="9452" y="3695"/>
                    <a:pt x="9192" y="3790"/>
                    <a:pt x="8928" y="3790"/>
                  </a:cubicBezTo>
                  <a:cubicBezTo>
                    <a:pt x="8664" y="3790"/>
                    <a:pt x="8396" y="3695"/>
                    <a:pt x="8192" y="3506"/>
                  </a:cubicBezTo>
                  <a:cubicBezTo>
                    <a:pt x="7814" y="3096"/>
                    <a:pt x="7814" y="2435"/>
                    <a:pt x="8192" y="2057"/>
                  </a:cubicBezTo>
                  <a:cubicBezTo>
                    <a:pt x="8396" y="1852"/>
                    <a:pt x="8664" y="1750"/>
                    <a:pt x="8928" y="1750"/>
                  </a:cubicBezTo>
                  <a:close/>
                  <a:moveTo>
                    <a:pt x="7901" y="1"/>
                  </a:moveTo>
                  <a:cubicBezTo>
                    <a:pt x="6958" y="1"/>
                    <a:pt x="6010" y="363"/>
                    <a:pt x="5293" y="1080"/>
                  </a:cubicBezTo>
                  <a:cubicBezTo>
                    <a:pt x="4285" y="2088"/>
                    <a:pt x="3939" y="3569"/>
                    <a:pt x="4380" y="4924"/>
                  </a:cubicBezTo>
                  <a:lnTo>
                    <a:pt x="126" y="9177"/>
                  </a:lnTo>
                  <a:cubicBezTo>
                    <a:pt x="32" y="9240"/>
                    <a:pt x="0" y="9334"/>
                    <a:pt x="0" y="9397"/>
                  </a:cubicBezTo>
                  <a:lnTo>
                    <a:pt x="0" y="11319"/>
                  </a:lnTo>
                  <a:cubicBezTo>
                    <a:pt x="0" y="11540"/>
                    <a:pt x="158" y="11697"/>
                    <a:pt x="347" y="11697"/>
                  </a:cubicBezTo>
                  <a:lnTo>
                    <a:pt x="2300" y="11697"/>
                  </a:lnTo>
                  <a:cubicBezTo>
                    <a:pt x="2363" y="11697"/>
                    <a:pt x="2489" y="11634"/>
                    <a:pt x="2521" y="11571"/>
                  </a:cubicBezTo>
                  <a:lnTo>
                    <a:pt x="2993" y="11099"/>
                  </a:lnTo>
                  <a:cubicBezTo>
                    <a:pt x="3088" y="11004"/>
                    <a:pt x="3119" y="10910"/>
                    <a:pt x="3088" y="10815"/>
                  </a:cubicBezTo>
                  <a:lnTo>
                    <a:pt x="2993" y="10311"/>
                  </a:lnTo>
                  <a:lnTo>
                    <a:pt x="3718" y="10217"/>
                  </a:lnTo>
                  <a:cubicBezTo>
                    <a:pt x="3876" y="10217"/>
                    <a:pt x="3970" y="10091"/>
                    <a:pt x="4033" y="9902"/>
                  </a:cubicBezTo>
                  <a:lnTo>
                    <a:pt x="4096" y="9208"/>
                  </a:lnTo>
                  <a:lnTo>
                    <a:pt x="4600" y="9271"/>
                  </a:lnTo>
                  <a:cubicBezTo>
                    <a:pt x="4695" y="9271"/>
                    <a:pt x="4821" y="9271"/>
                    <a:pt x="4884" y="9208"/>
                  </a:cubicBezTo>
                  <a:cubicBezTo>
                    <a:pt x="4978" y="9114"/>
                    <a:pt x="5010" y="9051"/>
                    <a:pt x="5010" y="8956"/>
                  </a:cubicBezTo>
                  <a:lnTo>
                    <a:pt x="5010" y="8326"/>
                  </a:lnTo>
                  <a:lnTo>
                    <a:pt x="5640" y="8326"/>
                  </a:lnTo>
                  <a:cubicBezTo>
                    <a:pt x="5703" y="8326"/>
                    <a:pt x="5829" y="8295"/>
                    <a:pt x="5860" y="8232"/>
                  </a:cubicBezTo>
                  <a:lnTo>
                    <a:pt x="6742" y="7350"/>
                  </a:lnTo>
                  <a:cubicBezTo>
                    <a:pt x="7131" y="7479"/>
                    <a:pt x="7533" y="7543"/>
                    <a:pt x="7931" y="7543"/>
                  </a:cubicBezTo>
                  <a:cubicBezTo>
                    <a:pt x="8891" y="7543"/>
                    <a:pt x="9833" y="7171"/>
                    <a:pt x="10523" y="6436"/>
                  </a:cubicBezTo>
                  <a:cubicBezTo>
                    <a:pt x="11972" y="4987"/>
                    <a:pt x="11972" y="2592"/>
                    <a:pt x="10523" y="1143"/>
                  </a:cubicBezTo>
                  <a:cubicBezTo>
                    <a:pt x="9823" y="379"/>
                    <a:pt x="8865" y="1"/>
                    <a:pt x="7901" y="1"/>
                  </a:cubicBezTo>
                  <a:close/>
                </a:path>
              </a:pathLst>
            </a:custGeom>
            <a:solidFill>
              <a:srgbClr val="191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41" name="Google Shape;5535;p42">
              <a:extLst>
                <a:ext uri="{FF2B5EF4-FFF2-40B4-BE49-F238E27FC236}">
                  <a16:creationId xmlns:a16="http://schemas.microsoft.com/office/drawing/2014/main" id="{4DA55058-FCAA-DF49-A282-85305BD71F38}"/>
                </a:ext>
              </a:extLst>
            </p:cNvPr>
            <p:cNvSpPr/>
            <p:nvPr/>
          </p:nvSpPr>
          <p:spPr>
            <a:xfrm>
              <a:off x="1892976" y="2221389"/>
              <a:ext cx="236449" cy="242583"/>
            </a:xfrm>
            <a:custGeom>
              <a:avLst/>
              <a:gdLst/>
              <a:ahLst/>
              <a:cxnLst/>
              <a:rect l="l" t="t" r="r" b="b"/>
              <a:pathLst>
                <a:path w="12760" h="12761" extrusionOk="0">
                  <a:moveTo>
                    <a:pt x="6427" y="3592"/>
                  </a:moveTo>
                  <a:cubicBezTo>
                    <a:pt x="7939" y="3592"/>
                    <a:pt x="9168" y="4821"/>
                    <a:pt x="9168" y="6365"/>
                  </a:cubicBezTo>
                  <a:cubicBezTo>
                    <a:pt x="9168" y="7846"/>
                    <a:pt x="7908" y="9106"/>
                    <a:pt x="6427" y="9106"/>
                  </a:cubicBezTo>
                  <a:cubicBezTo>
                    <a:pt x="4883" y="9106"/>
                    <a:pt x="3655" y="7877"/>
                    <a:pt x="3655" y="6365"/>
                  </a:cubicBezTo>
                  <a:cubicBezTo>
                    <a:pt x="3655" y="4821"/>
                    <a:pt x="4883" y="3592"/>
                    <a:pt x="6427" y="3592"/>
                  </a:cubicBezTo>
                  <a:close/>
                  <a:moveTo>
                    <a:pt x="5829" y="1"/>
                  </a:moveTo>
                  <a:cubicBezTo>
                    <a:pt x="5356" y="1"/>
                    <a:pt x="5009" y="347"/>
                    <a:pt x="5009" y="852"/>
                  </a:cubicBezTo>
                  <a:lnTo>
                    <a:pt x="5009" y="1576"/>
                  </a:lnTo>
                  <a:cubicBezTo>
                    <a:pt x="4631" y="1702"/>
                    <a:pt x="4285" y="1828"/>
                    <a:pt x="3970" y="2017"/>
                  </a:cubicBezTo>
                  <a:lnTo>
                    <a:pt x="3466" y="1513"/>
                  </a:lnTo>
                  <a:cubicBezTo>
                    <a:pt x="3308" y="1356"/>
                    <a:pt x="3088" y="1277"/>
                    <a:pt x="2867" y="1277"/>
                  </a:cubicBezTo>
                  <a:cubicBezTo>
                    <a:pt x="2647" y="1277"/>
                    <a:pt x="2426" y="1356"/>
                    <a:pt x="2269" y="1513"/>
                  </a:cubicBezTo>
                  <a:lnTo>
                    <a:pt x="1481" y="2301"/>
                  </a:lnTo>
                  <a:cubicBezTo>
                    <a:pt x="1166" y="2616"/>
                    <a:pt x="1166" y="3151"/>
                    <a:pt x="1481" y="3466"/>
                  </a:cubicBezTo>
                  <a:lnTo>
                    <a:pt x="2017" y="4002"/>
                  </a:lnTo>
                  <a:cubicBezTo>
                    <a:pt x="1796" y="4317"/>
                    <a:pt x="1701" y="4664"/>
                    <a:pt x="1575" y="5010"/>
                  </a:cubicBezTo>
                  <a:lnTo>
                    <a:pt x="819" y="5010"/>
                  </a:lnTo>
                  <a:cubicBezTo>
                    <a:pt x="347" y="5010"/>
                    <a:pt x="0" y="5357"/>
                    <a:pt x="0" y="5829"/>
                  </a:cubicBezTo>
                  <a:lnTo>
                    <a:pt x="0" y="6932"/>
                  </a:lnTo>
                  <a:cubicBezTo>
                    <a:pt x="0" y="7405"/>
                    <a:pt x="347" y="7783"/>
                    <a:pt x="819" y="7783"/>
                  </a:cubicBezTo>
                  <a:lnTo>
                    <a:pt x="1575" y="7783"/>
                  </a:lnTo>
                  <a:cubicBezTo>
                    <a:pt x="1701" y="8129"/>
                    <a:pt x="1796" y="8476"/>
                    <a:pt x="2017" y="8791"/>
                  </a:cubicBezTo>
                  <a:lnTo>
                    <a:pt x="1481" y="9295"/>
                  </a:lnTo>
                  <a:cubicBezTo>
                    <a:pt x="1166" y="9610"/>
                    <a:pt x="1166" y="10177"/>
                    <a:pt x="1481" y="10492"/>
                  </a:cubicBezTo>
                  <a:lnTo>
                    <a:pt x="2269" y="11280"/>
                  </a:lnTo>
                  <a:cubicBezTo>
                    <a:pt x="2426" y="11437"/>
                    <a:pt x="2647" y="11516"/>
                    <a:pt x="2867" y="11516"/>
                  </a:cubicBezTo>
                  <a:cubicBezTo>
                    <a:pt x="3088" y="11516"/>
                    <a:pt x="3308" y="11437"/>
                    <a:pt x="3466" y="11280"/>
                  </a:cubicBezTo>
                  <a:lnTo>
                    <a:pt x="3970" y="10776"/>
                  </a:lnTo>
                  <a:cubicBezTo>
                    <a:pt x="4285" y="10965"/>
                    <a:pt x="4631" y="11091"/>
                    <a:pt x="5009" y="11185"/>
                  </a:cubicBezTo>
                  <a:lnTo>
                    <a:pt x="5009" y="11941"/>
                  </a:lnTo>
                  <a:cubicBezTo>
                    <a:pt x="5009" y="12414"/>
                    <a:pt x="5356" y="12760"/>
                    <a:pt x="5829" y="12760"/>
                  </a:cubicBezTo>
                  <a:lnTo>
                    <a:pt x="6931" y="12760"/>
                  </a:lnTo>
                  <a:cubicBezTo>
                    <a:pt x="7404" y="12760"/>
                    <a:pt x="7750" y="12414"/>
                    <a:pt x="7750" y="11941"/>
                  </a:cubicBezTo>
                  <a:lnTo>
                    <a:pt x="7750" y="11185"/>
                  </a:lnTo>
                  <a:cubicBezTo>
                    <a:pt x="8097" y="11091"/>
                    <a:pt x="8475" y="10965"/>
                    <a:pt x="8790" y="10776"/>
                  </a:cubicBezTo>
                  <a:lnTo>
                    <a:pt x="9294" y="11280"/>
                  </a:lnTo>
                  <a:cubicBezTo>
                    <a:pt x="9452" y="11437"/>
                    <a:pt x="9664" y="11516"/>
                    <a:pt x="9877" y="11516"/>
                  </a:cubicBezTo>
                  <a:cubicBezTo>
                    <a:pt x="10090" y="11516"/>
                    <a:pt x="10302" y="11437"/>
                    <a:pt x="10460" y="11280"/>
                  </a:cubicBezTo>
                  <a:lnTo>
                    <a:pt x="11247" y="10492"/>
                  </a:lnTo>
                  <a:cubicBezTo>
                    <a:pt x="11563" y="10177"/>
                    <a:pt x="11563" y="9610"/>
                    <a:pt x="11247" y="9295"/>
                  </a:cubicBezTo>
                  <a:lnTo>
                    <a:pt x="10743" y="8791"/>
                  </a:lnTo>
                  <a:cubicBezTo>
                    <a:pt x="10932" y="8476"/>
                    <a:pt x="11058" y="8129"/>
                    <a:pt x="11184" y="7783"/>
                  </a:cubicBezTo>
                  <a:lnTo>
                    <a:pt x="11941" y="7783"/>
                  </a:lnTo>
                  <a:cubicBezTo>
                    <a:pt x="12413" y="7783"/>
                    <a:pt x="12760" y="7405"/>
                    <a:pt x="12760" y="6932"/>
                  </a:cubicBezTo>
                  <a:lnTo>
                    <a:pt x="12760" y="5829"/>
                  </a:lnTo>
                  <a:cubicBezTo>
                    <a:pt x="12760" y="5325"/>
                    <a:pt x="12350" y="4979"/>
                    <a:pt x="11941" y="4979"/>
                  </a:cubicBezTo>
                  <a:lnTo>
                    <a:pt x="11184" y="4979"/>
                  </a:lnTo>
                  <a:cubicBezTo>
                    <a:pt x="11058" y="4632"/>
                    <a:pt x="10932" y="4254"/>
                    <a:pt x="10743" y="3939"/>
                  </a:cubicBezTo>
                  <a:lnTo>
                    <a:pt x="11247" y="3435"/>
                  </a:lnTo>
                  <a:cubicBezTo>
                    <a:pt x="11563" y="3120"/>
                    <a:pt x="11563" y="2553"/>
                    <a:pt x="11247" y="2238"/>
                  </a:cubicBezTo>
                  <a:lnTo>
                    <a:pt x="10460" y="1450"/>
                  </a:lnTo>
                  <a:cubicBezTo>
                    <a:pt x="10302" y="1293"/>
                    <a:pt x="10090" y="1214"/>
                    <a:pt x="9877" y="1214"/>
                  </a:cubicBezTo>
                  <a:cubicBezTo>
                    <a:pt x="9664" y="1214"/>
                    <a:pt x="9452" y="1293"/>
                    <a:pt x="9294" y="1450"/>
                  </a:cubicBezTo>
                  <a:lnTo>
                    <a:pt x="8790" y="1986"/>
                  </a:lnTo>
                  <a:cubicBezTo>
                    <a:pt x="8475" y="1765"/>
                    <a:pt x="8097" y="1671"/>
                    <a:pt x="7750" y="1545"/>
                  </a:cubicBezTo>
                  <a:lnTo>
                    <a:pt x="7750" y="852"/>
                  </a:lnTo>
                  <a:cubicBezTo>
                    <a:pt x="7750" y="379"/>
                    <a:pt x="7404" y="1"/>
                    <a:pt x="6931" y="1"/>
                  </a:cubicBezTo>
                  <a:close/>
                </a:path>
              </a:pathLst>
            </a:custGeom>
            <a:solidFill>
              <a:srgbClr val="191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3742179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7A9A4843-DDE3-9D4F-9950-486098CCBCDA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7</a:t>
            </a:fld>
            <a:endParaRPr lang="fr-FR"/>
          </a:p>
        </p:txBody>
      </p:sp>
      <p:sp>
        <p:nvSpPr>
          <p:cNvPr id="42" name="Espace réservé du contenu 41">
            <a:extLst>
              <a:ext uri="{FF2B5EF4-FFF2-40B4-BE49-F238E27FC236}">
                <a16:creationId xmlns:a16="http://schemas.microsoft.com/office/drawing/2014/main" id="{61257B79-C9D3-B049-B2DF-4B63CA1581A2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GB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EB95E37C-0D2B-C945-B0DF-D0A8963D3DC5}"/>
              </a:ext>
            </a:extLst>
          </p:cNvPr>
          <p:cNvGrpSpPr/>
          <p:nvPr/>
        </p:nvGrpSpPr>
        <p:grpSpPr>
          <a:xfrm>
            <a:off x="2201405" y="1099021"/>
            <a:ext cx="5062981" cy="3952659"/>
            <a:chOff x="2201405" y="1235419"/>
            <a:chExt cx="5062981" cy="3952659"/>
          </a:xfrm>
        </p:grpSpPr>
        <p:sp>
          <p:nvSpPr>
            <p:cNvPr id="7" name="Google Shape;643;p25">
              <a:extLst>
                <a:ext uri="{FF2B5EF4-FFF2-40B4-BE49-F238E27FC236}">
                  <a16:creationId xmlns:a16="http://schemas.microsoft.com/office/drawing/2014/main" id="{AD83939D-BA73-1F49-A109-ACD2C368A223}"/>
                </a:ext>
              </a:extLst>
            </p:cNvPr>
            <p:cNvSpPr txBox="1"/>
            <p:nvPr/>
          </p:nvSpPr>
          <p:spPr>
            <a:xfrm>
              <a:off x="3957336" y="1235419"/>
              <a:ext cx="1123114" cy="35765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algn="ctr"/>
              <a:r>
                <a:rPr lang="fr-FR" sz="1200" dirty="0" err="1">
                  <a:solidFill>
                    <a:srgbClr val="191D59"/>
                  </a:solidFill>
                  <a:latin typeface="Arial" panose="020B0604020202020204" pitchFamily="34" charset="0"/>
                  <a:ea typeface="Inconsolata"/>
                  <a:cs typeface="Arial" panose="020B0604020202020204" pitchFamily="34" charset="0"/>
                  <a:sym typeface="Inconsolata"/>
                </a:rPr>
                <a:t>Text</a:t>
              </a:r>
              <a:endParaRPr sz="1200" dirty="0">
                <a:solidFill>
                  <a:srgbClr val="191D59"/>
                </a:solidFill>
                <a:latin typeface="Arial" panose="020B0604020202020204" pitchFamily="34" charset="0"/>
                <a:ea typeface="Inconsolata"/>
                <a:cs typeface="Arial" panose="020B0604020202020204" pitchFamily="34" charset="0"/>
                <a:sym typeface="Inconsolata"/>
              </a:endParaRPr>
            </a:p>
            <a:p>
              <a:pPr algn="ctr">
                <a:spcBef>
                  <a:spcPts val="2133"/>
                </a:spcBef>
                <a:spcAft>
                  <a:spcPts val="2133"/>
                </a:spcAft>
              </a:pPr>
              <a:endParaRPr sz="1200" dirty="0">
                <a:solidFill>
                  <a:srgbClr val="191D59"/>
                </a:solidFill>
                <a:latin typeface="Arial" panose="020B0604020202020204" pitchFamily="34" charset="0"/>
                <a:ea typeface="Inconsolata"/>
                <a:cs typeface="Arial" panose="020B0604020202020204" pitchFamily="34" charset="0"/>
                <a:sym typeface="Inconsolata"/>
              </a:endParaRPr>
            </a:p>
          </p:txBody>
        </p:sp>
        <p:grpSp>
          <p:nvGrpSpPr>
            <p:cNvPr id="8" name="Groupe 7">
              <a:extLst>
                <a:ext uri="{FF2B5EF4-FFF2-40B4-BE49-F238E27FC236}">
                  <a16:creationId xmlns:a16="http://schemas.microsoft.com/office/drawing/2014/main" id="{D129F2EC-1ECE-0D41-95DD-D14121748E4E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675924" y="1647090"/>
              <a:ext cx="4011097" cy="3283572"/>
              <a:chOff x="2356882" y="1249388"/>
              <a:chExt cx="4756851" cy="3894063"/>
            </a:xfrm>
          </p:grpSpPr>
          <p:grpSp>
            <p:nvGrpSpPr>
              <p:cNvPr id="13" name="Google Shape;616;p25">
                <a:extLst>
                  <a:ext uri="{FF2B5EF4-FFF2-40B4-BE49-F238E27FC236}">
                    <a16:creationId xmlns:a16="http://schemas.microsoft.com/office/drawing/2014/main" id="{1BD4A99E-702B-A648-BF48-12EE592FDFBB}"/>
                  </a:ext>
                </a:extLst>
              </p:cNvPr>
              <p:cNvGrpSpPr/>
              <p:nvPr/>
            </p:nvGrpSpPr>
            <p:grpSpPr>
              <a:xfrm>
                <a:off x="2453906" y="1249388"/>
                <a:ext cx="4659827" cy="3894063"/>
                <a:chOff x="3223421" y="1073608"/>
                <a:chExt cx="3494870" cy="2920547"/>
              </a:xfrm>
            </p:grpSpPr>
            <p:grpSp>
              <p:nvGrpSpPr>
                <p:cNvPr id="19" name="Google Shape;617;p25">
                  <a:extLst>
                    <a:ext uri="{FF2B5EF4-FFF2-40B4-BE49-F238E27FC236}">
                      <a16:creationId xmlns:a16="http://schemas.microsoft.com/office/drawing/2014/main" id="{14B65069-F963-704A-BC8D-555955759E28}"/>
                    </a:ext>
                  </a:extLst>
                </p:cNvPr>
                <p:cNvGrpSpPr/>
                <p:nvPr/>
              </p:nvGrpSpPr>
              <p:grpSpPr>
                <a:xfrm>
                  <a:off x="3223421" y="1242523"/>
                  <a:ext cx="3494870" cy="2494508"/>
                  <a:chOff x="3223421" y="1242523"/>
                  <a:chExt cx="3494870" cy="2494508"/>
                </a:xfrm>
              </p:grpSpPr>
              <p:sp>
                <p:nvSpPr>
                  <p:cNvPr id="31" name="Google Shape;618;p25">
                    <a:extLst>
                      <a:ext uri="{FF2B5EF4-FFF2-40B4-BE49-F238E27FC236}">
                        <a16:creationId xmlns:a16="http://schemas.microsoft.com/office/drawing/2014/main" id="{327E8923-8CD0-3B40-A62C-9E77965B2FBF}"/>
                      </a:ext>
                    </a:extLst>
                  </p:cNvPr>
                  <p:cNvSpPr/>
                  <p:nvPr/>
                </p:nvSpPr>
                <p:spPr>
                  <a:xfrm>
                    <a:off x="3223421" y="1582770"/>
                    <a:ext cx="712750" cy="71271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355" h="21354" extrusionOk="0">
                        <a:moveTo>
                          <a:pt x="10679" y="0"/>
                        </a:moveTo>
                        <a:cubicBezTo>
                          <a:pt x="4789" y="0"/>
                          <a:pt x="1" y="4789"/>
                          <a:pt x="1" y="10675"/>
                        </a:cubicBezTo>
                        <a:cubicBezTo>
                          <a:pt x="1" y="16565"/>
                          <a:pt x="4789" y="21354"/>
                          <a:pt x="10679" y="21354"/>
                        </a:cubicBezTo>
                        <a:cubicBezTo>
                          <a:pt x="16566" y="21354"/>
                          <a:pt x="21355" y="16565"/>
                          <a:pt x="21355" y="10675"/>
                        </a:cubicBezTo>
                        <a:cubicBezTo>
                          <a:pt x="21355" y="4789"/>
                          <a:pt x="16566" y="0"/>
                          <a:pt x="10679" y="0"/>
                        </a:cubicBezTo>
                        <a:close/>
                      </a:path>
                    </a:pathLst>
                  </a:custGeom>
                  <a:solidFill>
                    <a:srgbClr val="FF7500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endParaRPr sz="2400" dirty="0"/>
                  </a:p>
                </p:txBody>
              </p:sp>
              <p:sp>
                <p:nvSpPr>
                  <p:cNvPr id="32" name="Google Shape;619;p25">
                    <a:extLst>
                      <a:ext uri="{FF2B5EF4-FFF2-40B4-BE49-F238E27FC236}">
                        <a16:creationId xmlns:a16="http://schemas.microsoft.com/office/drawing/2014/main" id="{438FAB39-01B1-6B49-87E5-6C7ADFFBA969}"/>
                      </a:ext>
                    </a:extLst>
                  </p:cNvPr>
                  <p:cNvSpPr/>
                  <p:nvPr/>
                </p:nvSpPr>
                <p:spPr>
                  <a:xfrm>
                    <a:off x="5085606" y="2430417"/>
                    <a:ext cx="1306580" cy="13066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9147" h="39148" extrusionOk="0">
                        <a:moveTo>
                          <a:pt x="19572" y="0"/>
                        </a:moveTo>
                        <a:cubicBezTo>
                          <a:pt x="8781" y="0"/>
                          <a:pt x="0" y="8781"/>
                          <a:pt x="0" y="19572"/>
                        </a:cubicBezTo>
                        <a:cubicBezTo>
                          <a:pt x="0" y="30367"/>
                          <a:pt x="8781" y="39148"/>
                          <a:pt x="19572" y="39148"/>
                        </a:cubicBezTo>
                        <a:cubicBezTo>
                          <a:pt x="30366" y="39148"/>
                          <a:pt x="39147" y="30367"/>
                          <a:pt x="39147" y="19572"/>
                        </a:cubicBezTo>
                        <a:cubicBezTo>
                          <a:pt x="39147" y="8781"/>
                          <a:pt x="30366" y="0"/>
                          <a:pt x="19572" y="0"/>
                        </a:cubicBezTo>
                        <a:close/>
                      </a:path>
                    </a:pathLst>
                  </a:custGeom>
                  <a:solidFill>
                    <a:srgbClr val="FF7500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endParaRPr sz="2400"/>
                  </a:p>
                </p:txBody>
              </p:sp>
              <p:sp>
                <p:nvSpPr>
                  <p:cNvPr id="33" name="Google Shape;620;p25">
                    <a:extLst>
                      <a:ext uri="{FF2B5EF4-FFF2-40B4-BE49-F238E27FC236}">
                        <a16:creationId xmlns:a16="http://schemas.microsoft.com/office/drawing/2014/main" id="{8CD665BA-6004-334D-8663-54E152FFFE91}"/>
                      </a:ext>
                    </a:extLst>
                  </p:cNvPr>
                  <p:cNvSpPr/>
                  <p:nvPr/>
                </p:nvSpPr>
                <p:spPr>
                  <a:xfrm>
                    <a:off x="5204329" y="2549140"/>
                    <a:ext cx="1069215" cy="106908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034" h="32030" extrusionOk="0">
                        <a:moveTo>
                          <a:pt x="16015" y="1"/>
                        </a:moveTo>
                        <a:cubicBezTo>
                          <a:pt x="7187" y="1"/>
                          <a:pt x="1" y="7184"/>
                          <a:pt x="1" y="16015"/>
                        </a:cubicBezTo>
                        <a:cubicBezTo>
                          <a:pt x="1" y="24846"/>
                          <a:pt x="7187" y="32030"/>
                          <a:pt x="16015" y="32030"/>
                        </a:cubicBezTo>
                        <a:cubicBezTo>
                          <a:pt x="24846" y="32030"/>
                          <a:pt x="32033" y="24846"/>
                          <a:pt x="32033" y="16015"/>
                        </a:cubicBezTo>
                        <a:cubicBezTo>
                          <a:pt x="32033" y="7184"/>
                          <a:pt x="24846" y="1"/>
                          <a:pt x="16015" y="1"/>
                        </a:cubicBezTo>
                        <a:close/>
                      </a:path>
                    </a:pathLst>
                  </a:custGeom>
                  <a:solidFill>
                    <a:srgbClr val="F3F3F3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endParaRPr sz="2400"/>
                  </a:p>
                </p:txBody>
              </p:sp>
              <p:sp>
                <p:nvSpPr>
                  <p:cNvPr id="34" name="Google Shape;621;p25">
                    <a:extLst>
                      <a:ext uri="{FF2B5EF4-FFF2-40B4-BE49-F238E27FC236}">
                        <a16:creationId xmlns:a16="http://schemas.microsoft.com/office/drawing/2014/main" id="{1BC48CA9-9F33-1944-B624-F37ED8E6511B}"/>
                      </a:ext>
                    </a:extLst>
                  </p:cNvPr>
                  <p:cNvSpPr/>
                  <p:nvPr/>
                </p:nvSpPr>
                <p:spPr>
                  <a:xfrm>
                    <a:off x="4154146" y="1242523"/>
                    <a:ext cx="1306614" cy="13066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9148" h="39148" extrusionOk="0">
                        <a:moveTo>
                          <a:pt x="19573" y="1"/>
                        </a:moveTo>
                        <a:cubicBezTo>
                          <a:pt x="8781" y="1"/>
                          <a:pt x="1" y="8781"/>
                          <a:pt x="1" y="19572"/>
                        </a:cubicBezTo>
                        <a:cubicBezTo>
                          <a:pt x="1" y="30367"/>
                          <a:pt x="8781" y="39148"/>
                          <a:pt x="19573" y="39148"/>
                        </a:cubicBezTo>
                        <a:cubicBezTo>
                          <a:pt x="30367" y="39148"/>
                          <a:pt x="39147" y="30367"/>
                          <a:pt x="39147" y="19572"/>
                        </a:cubicBezTo>
                        <a:cubicBezTo>
                          <a:pt x="39147" y="8781"/>
                          <a:pt x="30367" y="1"/>
                          <a:pt x="19573" y="1"/>
                        </a:cubicBezTo>
                        <a:close/>
                      </a:path>
                    </a:pathLst>
                  </a:custGeom>
                  <a:solidFill>
                    <a:srgbClr val="FF7500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endParaRPr sz="2400"/>
                  </a:p>
                </p:txBody>
              </p:sp>
              <p:sp>
                <p:nvSpPr>
                  <p:cNvPr id="35" name="Google Shape;622;p25">
                    <a:extLst>
                      <a:ext uri="{FF2B5EF4-FFF2-40B4-BE49-F238E27FC236}">
                        <a16:creationId xmlns:a16="http://schemas.microsoft.com/office/drawing/2014/main" id="{E262A9B0-D8EA-1748-BDC9-564327C4A778}"/>
                      </a:ext>
                    </a:extLst>
                  </p:cNvPr>
                  <p:cNvSpPr/>
                  <p:nvPr/>
                </p:nvSpPr>
                <p:spPr>
                  <a:xfrm>
                    <a:off x="3342277" y="1701493"/>
                    <a:ext cx="475178" cy="4751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237" h="14237" extrusionOk="0">
                        <a:moveTo>
                          <a:pt x="7118" y="1"/>
                        </a:moveTo>
                        <a:cubicBezTo>
                          <a:pt x="3192" y="1"/>
                          <a:pt x="1" y="3196"/>
                          <a:pt x="1" y="7118"/>
                        </a:cubicBezTo>
                        <a:cubicBezTo>
                          <a:pt x="1" y="11045"/>
                          <a:pt x="3192" y="14237"/>
                          <a:pt x="7118" y="14237"/>
                        </a:cubicBezTo>
                        <a:cubicBezTo>
                          <a:pt x="11041" y="14237"/>
                          <a:pt x="14236" y="11045"/>
                          <a:pt x="14236" y="7118"/>
                        </a:cubicBezTo>
                        <a:cubicBezTo>
                          <a:pt x="14236" y="3196"/>
                          <a:pt x="11041" y="1"/>
                          <a:pt x="7118" y="1"/>
                        </a:cubicBezTo>
                        <a:close/>
                      </a:path>
                    </a:pathLst>
                  </a:custGeom>
                  <a:solidFill>
                    <a:srgbClr val="F3F3F3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endParaRPr sz="2400"/>
                  </a:p>
                </p:txBody>
              </p:sp>
              <p:sp>
                <p:nvSpPr>
                  <p:cNvPr id="36" name="Google Shape;623;p25">
                    <a:extLst>
                      <a:ext uri="{FF2B5EF4-FFF2-40B4-BE49-F238E27FC236}">
                        <a16:creationId xmlns:a16="http://schemas.microsoft.com/office/drawing/2014/main" id="{27EDEE13-9777-7648-BB27-8D723732DDEA}"/>
                      </a:ext>
                    </a:extLst>
                  </p:cNvPr>
                  <p:cNvSpPr/>
                  <p:nvPr/>
                </p:nvSpPr>
                <p:spPr>
                  <a:xfrm>
                    <a:off x="3508897" y="2578879"/>
                    <a:ext cx="1009665" cy="100969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51" h="30252" extrusionOk="0">
                        <a:moveTo>
                          <a:pt x="15127" y="1"/>
                        </a:moveTo>
                        <a:cubicBezTo>
                          <a:pt x="6785" y="1"/>
                          <a:pt x="0" y="6785"/>
                          <a:pt x="0" y="15124"/>
                        </a:cubicBezTo>
                        <a:cubicBezTo>
                          <a:pt x="0" y="23467"/>
                          <a:pt x="6785" y="30251"/>
                          <a:pt x="15127" y="30251"/>
                        </a:cubicBezTo>
                        <a:cubicBezTo>
                          <a:pt x="23466" y="30251"/>
                          <a:pt x="30250" y="23467"/>
                          <a:pt x="30250" y="15124"/>
                        </a:cubicBezTo>
                        <a:cubicBezTo>
                          <a:pt x="30250" y="6785"/>
                          <a:pt x="23466" y="1"/>
                          <a:pt x="15127" y="1"/>
                        </a:cubicBezTo>
                        <a:close/>
                      </a:path>
                    </a:pathLst>
                  </a:custGeom>
                  <a:solidFill>
                    <a:srgbClr val="FF7500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endParaRPr sz="2400"/>
                  </a:p>
                </p:txBody>
              </p:sp>
              <p:sp>
                <p:nvSpPr>
                  <p:cNvPr id="37" name="Google Shape;624;p25">
                    <a:extLst>
                      <a:ext uri="{FF2B5EF4-FFF2-40B4-BE49-F238E27FC236}">
                        <a16:creationId xmlns:a16="http://schemas.microsoft.com/office/drawing/2014/main" id="{C48453BD-F34D-1042-88F8-939F4F27C86A}"/>
                      </a:ext>
                    </a:extLst>
                  </p:cNvPr>
                  <p:cNvSpPr/>
                  <p:nvPr/>
                </p:nvSpPr>
                <p:spPr>
                  <a:xfrm>
                    <a:off x="5708626" y="1358242"/>
                    <a:ext cx="1009665" cy="10096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51" h="30251" extrusionOk="0">
                        <a:moveTo>
                          <a:pt x="15127" y="0"/>
                        </a:moveTo>
                        <a:cubicBezTo>
                          <a:pt x="6785" y="0"/>
                          <a:pt x="0" y="6789"/>
                          <a:pt x="0" y="15127"/>
                        </a:cubicBezTo>
                        <a:cubicBezTo>
                          <a:pt x="0" y="23466"/>
                          <a:pt x="6785" y="30251"/>
                          <a:pt x="15127" y="30251"/>
                        </a:cubicBezTo>
                        <a:cubicBezTo>
                          <a:pt x="23466" y="30251"/>
                          <a:pt x="30251" y="23466"/>
                          <a:pt x="30251" y="15127"/>
                        </a:cubicBezTo>
                        <a:cubicBezTo>
                          <a:pt x="30251" y="6789"/>
                          <a:pt x="23466" y="0"/>
                          <a:pt x="15127" y="0"/>
                        </a:cubicBezTo>
                        <a:close/>
                      </a:path>
                    </a:pathLst>
                  </a:custGeom>
                  <a:solidFill>
                    <a:srgbClr val="FF7500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endParaRPr sz="2400"/>
                  </a:p>
                </p:txBody>
              </p:sp>
              <p:sp>
                <p:nvSpPr>
                  <p:cNvPr id="38" name="Google Shape;625;p25">
                    <a:extLst>
                      <a:ext uri="{FF2B5EF4-FFF2-40B4-BE49-F238E27FC236}">
                        <a16:creationId xmlns:a16="http://schemas.microsoft.com/office/drawing/2014/main" id="{293F40A5-70BE-6644-856C-A5E09FB6D2D4}"/>
                      </a:ext>
                    </a:extLst>
                  </p:cNvPr>
                  <p:cNvSpPr/>
                  <p:nvPr/>
                </p:nvSpPr>
                <p:spPr>
                  <a:xfrm>
                    <a:off x="5827483" y="1477065"/>
                    <a:ext cx="772093" cy="7721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133" h="23134" extrusionOk="0">
                        <a:moveTo>
                          <a:pt x="11566" y="1"/>
                        </a:moveTo>
                        <a:cubicBezTo>
                          <a:pt x="5187" y="1"/>
                          <a:pt x="0" y="5188"/>
                          <a:pt x="0" y="11567"/>
                        </a:cubicBezTo>
                        <a:cubicBezTo>
                          <a:pt x="0" y="17946"/>
                          <a:pt x="5187" y="23134"/>
                          <a:pt x="11566" y="23134"/>
                        </a:cubicBezTo>
                        <a:cubicBezTo>
                          <a:pt x="17941" y="23134"/>
                          <a:pt x="23132" y="17946"/>
                          <a:pt x="23132" y="11567"/>
                        </a:cubicBezTo>
                        <a:cubicBezTo>
                          <a:pt x="23132" y="5188"/>
                          <a:pt x="17941" y="1"/>
                          <a:pt x="11566" y="1"/>
                        </a:cubicBezTo>
                        <a:close/>
                      </a:path>
                    </a:pathLst>
                  </a:custGeom>
                  <a:solidFill>
                    <a:srgbClr val="F3F3F3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endParaRPr sz="2400"/>
                  </a:p>
                </p:txBody>
              </p:sp>
              <p:sp>
                <p:nvSpPr>
                  <p:cNvPr id="39" name="Google Shape;626;p25">
                    <a:extLst>
                      <a:ext uri="{FF2B5EF4-FFF2-40B4-BE49-F238E27FC236}">
                        <a16:creationId xmlns:a16="http://schemas.microsoft.com/office/drawing/2014/main" id="{6E291578-30E5-0346-A4B1-1FE467B41981}"/>
                      </a:ext>
                    </a:extLst>
                  </p:cNvPr>
                  <p:cNvSpPr/>
                  <p:nvPr/>
                </p:nvSpPr>
                <p:spPr>
                  <a:xfrm>
                    <a:off x="3627720" y="2697635"/>
                    <a:ext cx="772126" cy="77209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134" h="23133" extrusionOk="0">
                        <a:moveTo>
                          <a:pt x="11567" y="0"/>
                        </a:moveTo>
                        <a:cubicBezTo>
                          <a:pt x="5188" y="0"/>
                          <a:pt x="0" y="5191"/>
                          <a:pt x="0" y="11566"/>
                        </a:cubicBezTo>
                        <a:cubicBezTo>
                          <a:pt x="0" y="17945"/>
                          <a:pt x="5188" y="23132"/>
                          <a:pt x="11567" y="23132"/>
                        </a:cubicBezTo>
                        <a:cubicBezTo>
                          <a:pt x="17942" y="23132"/>
                          <a:pt x="23133" y="17945"/>
                          <a:pt x="23133" y="11566"/>
                        </a:cubicBezTo>
                        <a:cubicBezTo>
                          <a:pt x="23133" y="5191"/>
                          <a:pt x="17942" y="0"/>
                          <a:pt x="11567" y="0"/>
                        </a:cubicBezTo>
                        <a:close/>
                      </a:path>
                    </a:pathLst>
                  </a:custGeom>
                  <a:solidFill>
                    <a:srgbClr val="F3F3F3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endParaRPr sz="2400"/>
                  </a:p>
                </p:txBody>
              </p:sp>
              <p:sp>
                <p:nvSpPr>
                  <p:cNvPr id="40" name="Google Shape;627;p25">
                    <a:extLst>
                      <a:ext uri="{FF2B5EF4-FFF2-40B4-BE49-F238E27FC236}">
                        <a16:creationId xmlns:a16="http://schemas.microsoft.com/office/drawing/2014/main" id="{D9086787-E9A8-684A-97D7-8FF604A9BE6B}"/>
                      </a:ext>
                    </a:extLst>
                  </p:cNvPr>
                  <p:cNvSpPr/>
                  <p:nvPr/>
                </p:nvSpPr>
                <p:spPr>
                  <a:xfrm>
                    <a:off x="4272880" y="1361279"/>
                    <a:ext cx="1068989" cy="10690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030" h="32033" extrusionOk="0">
                        <a:moveTo>
                          <a:pt x="16016" y="0"/>
                        </a:moveTo>
                        <a:cubicBezTo>
                          <a:pt x="7187" y="0"/>
                          <a:pt x="1" y="7187"/>
                          <a:pt x="1" y="16014"/>
                        </a:cubicBezTo>
                        <a:cubicBezTo>
                          <a:pt x="1" y="24846"/>
                          <a:pt x="7187" y="32032"/>
                          <a:pt x="16016" y="32032"/>
                        </a:cubicBezTo>
                        <a:cubicBezTo>
                          <a:pt x="24847" y="32032"/>
                          <a:pt x="32029" y="24846"/>
                          <a:pt x="32029" y="16014"/>
                        </a:cubicBezTo>
                        <a:cubicBezTo>
                          <a:pt x="32029" y="7187"/>
                          <a:pt x="24847" y="0"/>
                          <a:pt x="16016" y="0"/>
                        </a:cubicBezTo>
                        <a:close/>
                      </a:path>
                    </a:pathLst>
                  </a:custGeom>
                  <a:solidFill>
                    <a:srgbClr val="F3F3F3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endParaRPr sz="2400"/>
                  </a:p>
                </p:txBody>
              </p:sp>
            </p:grpSp>
            <p:grpSp>
              <p:nvGrpSpPr>
                <p:cNvPr id="20" name="Google Shape;628;p25">
                  <a:extLst>
                    <a:ext uri="{FF2B5EF4-FFF2-40B4-BE49-F238E27FC236}">
                      <a16:creationId xmlns:a16="http://schemas.microsoft.com/office/drawing/2014/main" id="{7147DA14-8302-FB4C-B809-1AFA71579469}"/>
                    </a:ext>
                  </a:extLst>
                </p:cNvPr>
                <p:cNvGrpSpPr/>
                <p:nvPr/>
              </p:nvGrpSpPr>
              <p:grpSpPr>
                <a:xfrm>
                  <a:off x="3250633" y="1073608"/>
                  <a:ext cx="3426125" cy="2920547"/>
                  <a:chOff x="3250633" y="1073608"/>
                  <a:chExt cx="3426125" cy="2920547"/>
                </a:xfrm>
              </p:grpSpPr>
              <p:sp>
                <p:nvSpPr>
                  <p:cNvPr id="21" name="Google Shape;629;p25">
                    <a:extLst>
                      <a:ext uri="{FF2B5EF4-FFF2-40B4-BE49-F238E27FC236}">
                        <a16:creationId xmlns:a16="http://schemas.microsoft.com/office/drawing/2014/main" id="{45C67502-D14C-3A42-9782-95139EB11153}"/>
                      </a:ext>
                    </a:extLst>
                  </p:cNvPr>
                  <p:cNvSpPr/>
                  <p:nvPr/>
                </p:nvSpPr>
                <p:spPr>
                  <a:xfrm>
                    <a:off x="3250633" y="2295483"/>
                    <a:ext cx="41654" cy="4165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48" h="1248" extrusionOk="0">
                        <a:moveTo>
                          <a:pt x="624" y="357"/>
                        </a:moveTo>
                        <a:cubicBezTo>
                          <a:pt x="769" y="357"/>
                          <a:pt x="888" y="476"/>
                          <a:pt x="888" y="624"/>
                        </a:cubicBezTo>
                        <a:cubicBezTo>
                          <a:pt x="888" y="769"/>
                          <a:pt x="769" y="889"/>
                          <a:pt x="624" y="889"/>
                        </a:cubicBezTo>
                        <a:cubicBezTo>
                          <a:pt x="475" y="889"/>
                          <a:pt x="356" y="769"/>
                          <a:pt x="356" y="624"/>
                        </a:cubicBezTo>
                        <a:cubicBezTo>
                          <a:pt x="356" y="476"/>
                          <a:pt x="475" y="357"/>
                          <a:pt x="624" y="357"/>
                        </a:cubicBezTo>
                        <a:close/>
                        <a:moveTo>
                          <a:pt x="624" y="1"/>
                        </a:moveTo>
                        <a:cubicBezTo>
                          <a:pt x="279" y="1"/>
                          <a:pt x="0" y="280"/>
                          <a:pt x="0" y="624"/>
                        </a:cubicBezTo>
                        <a:cubicBezTo>
                          <a:pt x="0" y="965"/>
                          <a:pt x="279" y="1248"/>
                          <a:pt x="624" y="1248"/>
                        </a:cubicBezTo>
                        <a:cubicBezTo>
                          <a:pt x="968" y="1248"/>
                          <a:pt x="1247" y="965"/>
                          <a:pt x="1247" y="624"/>
                        </a:cubicBezTo>
                        <a:cubicBezTo>
                          <a:pt x="1247" y="280"/>
                          <a:pt x="968" y="1"/>
                          <a:pt x="624" y="1"/>
                        </a:cubicBezTo>
                        <a:close/>
                      </a:path>
                    </a:pathLst>
                  </a:custGeom>
                  <a:solidFill>
                    <a:srgbClr val="322A30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endParaRPr sz="2400"/>
                  </a:p>
                </p:txBody>
              </p:sp>
              <p:grpSp>
                <p:nvGrpSpPr>
                  <p:cNvPr id="22" name="Google Shape;630;p25">
                    <a:extLst>
                      <a:ext uri="{FF2B5EF4-FFF2-40B4-BE49-F238E27FC236}">
                        <a16:creationId xmlns:a16="http://schemas.microsoft.com/office/drawing/2014/main" id="{C4D6A9EF-079A-C641-B67C-6531DBC4910F}"/>
                      </a:ext>
                    </a:extLst>
                  </p:cNvPr>
                  <p:cNvGrpSpPr/>
                  <p:nvPr/>
                </p:nvGrpSpPr>
                <p:grpSpPr>
                  <a:xfrm rot="-1937487">
                    <a:off x="3917631" y="3527643"/>
                    <a:ext cx="192201" cy="198968"/>
                    <a:chOff x="2996454" y="3544360"/>
                    <a:chExt cx="251607" cy="260465"/>
                  </a:xfrm>
                </p:grpSpPr>
                <p:sp>
                  <p:nvSpPr>
                    <p:cNvPr id="29" name="Google Shape;631;p25">
                      <a:extLst>
                        <a:ext uri="{FF2B5EF4-FFF2-40B4-BE49-F238E27FC236}">
                          <a16:creationId xmlns:a16="http://schemas.microsoft.com/office/drawing/2014/main" id="{FCD9EC4A-CA57-3F40-851E-9D4E9C4E3FFE}"/>
                        </a:ext>
                      </a:extLst>
                    </p:cNvPr>
                    <p:cNvSpPr/>
                    <p:nvPr/>
                  </p:nvSpPr>
                  <p:spPr>
                    <a:xfrm rot="-1800065">
                      <a:off x="3013277" y="3590432"/>
                      <a:ext cx="217962" cy="1256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989" h="2877" extrusionOk="0">
                          <a:moveTo>
                            <a:pt x="4787" y="0"/>
                          </a:moveTo>
                          <a:cubicBezTo>
                            <a:pt x="4757" y="0"/>
                            <a:pt x="4728" y="7"/>
                            <a:pt x="4699" y="22"/>
                          </a:cubicBezTo>
                          <a:lnTo>
                            <a:pt x="121" y="2540"/>
                          </a:lnTo>
                          <a:cubicBezTo>
                            <a:pt x="34" y="2587"/>
                            <a:pt x="1" y="2696"/>
                            <a:pt x="48" y="2783"/>
                          </a:cubicBezTo>
                          <a:cubicBezTo>
                            <a:pt x="81" y="2841"/>
                            <a:pt x="142" y="2877"/>
                            <a:pt x="204" y="2877"/>
                          </a:cubicBezTo>
                          <a:cubicBezTo>
                            <a:pt x="233" y="2877"/>
                            <a:pt x="266" y="2870"/>
                            <a:pt x="291" y="2851"/>
                          </a:cubicBezTo>
                          <a:lnTo>
                            <a:pt x="4869" y="334"/>
                          </a:lnTo>
                          <a:cubicBezTo>
                            <a:pt x="4956" y="287"/>
                            <a:pt x="4989" y="178"/>
                            <a:pt x="4942" y="91"/>
                          </a:cubicBezTo>
                          <a:cubicBezTo>
                            <a:pt x="4907" y="32"/>
                            <a:pt x="4848" y="0"/>
                            <a:pt x="4787" y="0"/>
                          </a:cubicBezTo>
                          <a:close/>
                        </a:path>
                      </a:pathLst>
                    </a:custGeom>
                    <a:solidFill>
                      <a:srgbClr val="322A30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endParaRPr sz="2400"/>
                    </a:p>
                  </p:txBody>
                </p:sp>
                <p:sp>
                  <p:nvSpPr>
                    <p:cNvPr id="30" name="Google Shape;632;p25">
                      <a:extLst>
                        <a:ext uri="{FF2B5EF4-FFF2-40B4-BE49-F238E27FC236}">
                          <a16:creationId xmlns:a16="http://schemas.microsoft.com/office/drawing/2014/main" id="{AA090C46-6A29-F54B-9E86-9E63BCA9C0AE}"/>
                        </a:ext>
                      </a:extLst>
                    </p:cNvPr>
                    <p:cNvSpPr/>
                    <p:nvPr/>
                  </p:nvSpPr>
                  <p:spPr>
                    <a:xfrm rot="-1800065">
                      <a:off x="3025865" y="3740322"/>
                      <a:ext cx="54523" cy="5452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48" h="1248" extrusionOk="0">
                          <a:moveTo>
                            <a:pt x="624" y="356"/>
                          </a:moveTo>
                          <a:cubicBezTo>
                            <a:pt x="773" y="356"/>
                            <a:pt x="892" y="475"/>
                            <a:pt x="892" y="624"/>
                          </a:cubicBezTo>
                          <a:cubicBezTo>
                            <a:pt x="892" y="769"/>
                            <a:pt x="773" y="888"/>
                            <a:pt x="624" y="888"/>
                          </a:cubicBezTo>
                          <a:cubicBezTo>
                            <a:pt x="476" y="888"/>
                            <a:pt x="357" y="769"/>
                            <a:pt x="357" y="624"/>
                          </a:cubicBezTo>
                          <a:cubicBezTo>
                            <a:pt x="357" y="475"/>
                            <a:pt x="476" y="356"/>
                            <a:pt x="624" y="356"/>
                          </a:cubicBezTo>
                          <a:close/>
                          <a:moveTo>
                            <a:pt x="624" y="1"/>
                          </a:moveTo>
                          <a:cubicBezTo>
                            <a:pt x="280" y="1"/>
                            <a:pt x="1" y="280"/>
                            <a:pt x="1" y="624"/>
                          </a:cubicBezTo>
                          <a:cubicBezTo>
                            <a:pt x="1" y="965"/>
                            <a:pt x="280" y="1247"/>
                            <a:pt x="624" y="1247"/>
                          </a:cubicBezTo>
                          <a:cubicBezTo>
                            <a:pt x="969" y="1247"/>
                            <a:pt x="1248" y="965"/>
                            <a:pt x="1248" y="624"/>
                          </a:cubicBezTo>
                          <a:cubicBezTo>
                            <a:pt x="1248" y="280"/>
                            <a:pt x="969" y="1"/>
                            <a:pt x="624" y="1"/>
                          </a:cubicBezTo>
                          <a:close/>
                        </a:path>
                      </a:pathLst>
                    </a:custGeom>
                    <a:solidFill>
                      <a:srgbClr val="322A30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endParaRPr sz="2400"/>
                    </a:p>
                  </p:txBody>
                </p:sp>
              </p:grpSp>
              <p:sp>
                <p:nvSpPr>
                  <p:cNvPr id="23" name="Google Shape;633;p25">
                    <a:extLst>
                      <a:ext uri="{FF2B5EF4-FFF2-40B4-BE49-F238E27FC236}">
                        <a16:creationId xmlns:a16="http://schemas.microsoft.com/office/drawing/2014/main" id="{722D09D7-3A5B-C44F-9AB9-95D405AB07EF}"/>
                      </a:ext>
                    </a:extLst>
                  </p:cNvPr>
                  <p:cNvSpPr/>
                  <p:nvPr/>
                </p:nvSpPr>
                <p:spPr>
                  <a:xfrm>
                    <a:off x="3276858" y="1295993"/>
                    <a:ext cx="3387923" cy="2387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1507" h="71535" extrusionOk="0">
                        <a:moveTo>
                          <a:pt x="45857" y="0"/>
                        </a:moveTo>
                        <a:cubicBezTo>
                          <a:pt x="35949" y="0"/>
                          <a:pt x="27886" y="8064"/>
                          <a:pt x="27886" y="17970"/>
                        </a:cubicBezTo>
                        <a:cubicBezTo>
                          <a:pt x="27886" y="18122"/>
                          <a:pt x="27886" y="18274"/>
                          <a:pt x="27889" y="18427"/>
                        </a:cubicBezTo>
                        <a:cubicBezTo>
                          <a:pt x="26658" y="18470"/>
                          <a:pt x="19370" y="18727"/>
                          <a:pt x="18138" y="18771"/>
                        </a:cubicBezTo>
                        <a:cubicBezTo>
                          <a:pt x="17880" y="13946"/>
                          <a:pt x="13933" y="10194"/>
                          <a:pt x="9078" y="10194"/>
                        </a:cubicBezTo>
                        <a:cubicBezTo>
                          <a:pt x="4072" y="10194"/>
                          <a:pt x="1" y="14265"/>
                          <a:pt x="1" y="19267"/>
                        </a:cubicBezTo>
                        <a:cubicBezTo>
                          <a:pt x="1" y="21940"/>
                          <a:pt x="1163" y="24455"/>
                          <a:pt x="3199" y="26186"/>
                        </a:cubicBezTo>
                        <a:lnTo>
                          <a:pt x="84" y="30004"/>
                        </a:lnTo>
                        <a:cubicBezTo>
                          <a:pt x="23" y="30080"/>
                          <a:pt x="33" y="30193"/>
                          <a:pt x="110" y="30254"/>
                        </a:cubicBezTo>
                        <a:cubicBezTo>
                          <a:pt x="142" y="30281"/>
                          <a:pt x="182" y="30294"/>
                          <a:pt x="222" y="30294"/>
                        </a:cubicBezTo>
                        <a:cubicBezTo>
                          <a:pt x="273" y="30294"/>
                          <a:pt x="324" y="30272"/>
                          <a:pt x="359" y="30228"/>
                        </a:cubicBezTo>
                        <a:lnTo>
                          <a:pt x="3587" y="26273"/>
                        </a:lnTo>
                        <a:cubicBezTo>
                          <a:pt x="3619" y="26237"/>
                          <a:pt x="3634" y="26190"/>
                          <a:pt x="3627" y="26142"/>
                        </a:cubicBezTo>
                        <a:cubicBezTo>
                          <a:pt x="3623" y="26095"/>
                          <a:pt x="3598" y="26052"/>
                          <a:pt x="3562" y="26023"/>
                        </a:cubicBezTo>
                        <a:lnTo>
                          <a:pt x="3529" y="25998"/>
                        </a:lnTo>
                        <a:cubicBezTo>
                          <a:pt x="1515" y="24331"/>
                          <a:pt x="356" y="21879"/>
                          <a:pt x="356" y="19267"/>
                        </a:cubicBezTo>
                        <a:cubicBezTo>
                          <a:pt x="356" y="14460"/>
                          <a:pt x="4268" y="10548"/>
                          <a:pt x="9078" y="10548"/>
                        </a:cubicBezTo>
                        <a:cubicBezTo>
                          <a:pt x="13799" y="10548"/>
                          <a:pt x="17627" y="14243"/>
                          <a:pt x="17790" y="18963"/>
                        </a:cubicBezTo>
                        <a:cubicBezTo>
                          <a:pt x="17793" y="19010"/>
                          <a:pt x="17815" y="19053"/>
                          <a:pt x="17848" y="19086"/>
                        </a:cubicBezTo>
                        <a:cubicBezTo>
                          <a:pt x="17885" y="19119"/>
                          <a:pt x="17935" y="19133"/>
                          <a:pt x="17979" y="19133"/>
                        </a:cubicBezTo>
                        <a:lnTo>
                          <a:pt x="27965" y="18782"/>
                        </a:lnTo>
                        <a:cubicBezTo>
                          <a:pt x="28103" y="18774"/>
                          <a:pt x="28255" y="18771"/>
                          <a:pt x="28252" y="18593"/>
                        </a:cubicBezTo>
                        <a:cubicBezTo>
                          <a:pt x="28244" y="18387"/>
                          <a:pt x="28241" y="18180"/>
                          <a:pt x="28241" y="17970"/>
                        </a:cubicBezTo>
                        <a:cubicBezTo>
                          <a:pt x="28241" y="8259"/>
                          <a:pt x="36145" y="355"/>
                          <a:pt x="45857" y="355"/>
                        </a:cubicBezTo>
                        <a:cubicBezTo>
                          <a:pt x="55572" y="355"/>
                          <a:pt x="63475" y="8259"/>
                          <a:pt x="63475" y="17970"/>
                        </a:cubicBezTo>
                        <a:cubicBezTo>
                          <a:pt x="63475" y="27685"/>
                          <a:pt x="55572" y="35590"/>
                          <a:pt x="45857" y="35590"/>
                        </a:cubicBezTo>
                        <a:cubicBezTo>
                          <a:pt x="42353" y="35590"/>
                          <a:pt x="38970" y="34561"/>
                          <a:pt x="36068" y="32619"/>
                        </a:cubicBezTo>
                        <a:cubicBezTo>
                          <a:pt x="36038" y="32600"/>
                          <a:pt x="36004" y="32591"/>
                          <a:pt x="35968" y="32591"/>
                        </a:cubicBezTo>
                        <a:cubicBezTo>
                          <a:pt x="35957" y="32591"/>
                          <a:pt x="35946" y="32592"/>
                          <a:pt x="35935" y="32594"/>
                        </a:cubicBezTo>
                        <a:cubicBezTo>
                          <a:pt x="35891" y="32605"/>
                          <a:pt x="35848" y="32630"/>
                          <a:pt x="35822" y="32670"/>
                        </a:cubicBezTo>
                        <a:cubicBezTo>
                          <a:pt x="35822" y="32670"/>
                          <a:pt x="30255" y="41001"/>
                          <a:pt x="29443" y="42215"/>
                        </a:cubicBezTo>
                        <a:cubicBezTo>
                          <a:pt x="27252" y="40791"/>
                          <a:pt x="24709" y="40038"/>
                          <a:pt x="22079" y="40038"/>
                        </a:cubicBezTo>
                        <a:cubicBezTo>
                          <a:pt x="14620" y="40038"/>
                          <a:pt x="8553" y="46105"/>
                          <a:pt x="8553" y="53560"/>
                        </a:cubicBezTo>
                        <a:cubicBezTo>
                          <a:pt x="8553" y="61019"/>
                          <a:pt x="14620" y="67086"/>
                          <a:pt x="22079" y="67086"/>
                        </a:cubicBezTo>
                        <a:cubicBezTo>
                          <a:pt x="29476" y="67086"/>
                          <a:pt x="35503" y="61113"/>
                          <a:pt x="35602" y="53738"/>
                        </a:cubicBezTo>
                        <a:lnTo>
                          <a:pt x="55793" y="53738"/>
                        </a:lnTo>
                        <a:cubicBezTo>
                          <a:pt x="55890" y="63568"/>
                          <a:pt x="63913" y="71534"/>
                          <a:pt x="73763" y="71534"/>
                        </a:cubicBezTo>
                        <a:cubicBezTo>
                          <a:pt x="83674" y="71534"/>
                          <a:pt x="91737" y="63471"/>
                          <a:pt x="91737" y="53560"/>
                        </a:cubicBezTo>
                        <a:cubicBezTo>
                          <a:pt x="91737" y="49869"/>
                          <a:pt x="90625" y="46319"/>
                          <a:pt x="88524" y="43302"/>
                        </a:cubicBezTo>
                        <a:cubicBezTo>
                          <a:pt x="86503" y="40400"/>
                          <a:pt x="83710" y="38179"/>
                          <a:pt x="80446" y="36872"/>
                        </a:cubicBezTo>
                        <a:lnTo>
                          <a:pt x="83312" y="29497"/>
                        </a:lnTo>
                        <a:cubicBezTo>
                          <a:pt x="83348" y="29407"/>
                          <a:pt x="83300" y="29305"/>
                          <a:pt x="83210" y="29268"/>
                        </a:cubicBezTo>
                        <a:cubicBezTo>
                          <a:pt x="78110" y="27284"/>
                          <a:pt x="74817" y="22466"/>
                          <a:pt x="74817" y="16992"/>
                        </a:cubicBezTo>
                        <a:cubicBezTo>
                          <a:pt x="74817" y="9729"/>
                          <a:pt x="80722" y="3825"/>
                          <a:pt x="87984" y="3825"/>
                        </a:cubicBezTo>
                        <a:cubicBezTo>
                          <a:pt x="95244" y="3825"/>
                          <a:pt x="101152" y="9729"/>
                          <a:pt x="101152" y="16992"/>
                        </a:cubicBezTo>
                        <a:cubicBezTo>
                          <a:pt x="101152" y="20782"/>
                          <a:pt x="99518" y="24390"/>
                          <a:pt x="96667" y="26892"/>
                        </a:cubicBezTo>
                        <a:cubicBezTo>
                          <a:pt x="96591" y="26958"/>
                          <a:pt x="96584" y="27070"/>
                          <a:pt x="96649" y="27142"/>
                        </a:cubicBezTo>
                        <a:lnTo>
                          <a:pt x="100901" y="31993"/>
                        </a:lnTo>
                        <a:cubicBezTo>
                          <a:pt x="100936" y="32032"/>
                          <a:pt x="100985" y="32052"/>
                          <a:pt x="101035" y="32052"/>
                        </a:cubicBezTo>
                        <a:cubicBezTo>
                          <a:pt x="101077" y="32052"/>
                          <a:pt x="101120" y="32037"/>
                          <a:pt x="101155" y="32007"/>
                        </a:cubicBezTo>
                        <a:cubicBezTo>
                          <a:pt x="101227" y="31942"/>
                          <a:pt x="101235" y="31830"/>
                          <a:pt x="101170" y="31757"/>
                        </a:cubicBezTo>
                        <a:lnTo>
                          <a:pt x="97033" y="27041"/>
                        </a:lnTo>
                        <a:cubicBezTo>
                          <a:pt x="99880" y="24476"/>
                          <a:pt x="101506" y="20825"/>
                          <a:pt x="101506" y="16992"/>
                        </a:cubicBezTo>
                        <a:cubicBezTo>
                          <a:pt x="101506" y="9534"/>
                          <a:pt x="95439" y="3466"/>
                          <a:pt x="87984" y="3466"/>
                        </a:cubicBezTo>
                        <a:cubicBezTo>
                          <a:pt x="80526" y="3466"/>
                          <a:pt x="74459" y="9534"/>
                          <a:pt x="74459" y="16992"/>
                        </a:cubicBezTo>
                        <a:cubicBezTo>
                          <a:pt x="74459" y="22553"/>
                          <a:pt x="77773" y="27458"/>
                          <a:pt x="82917" y="29533"/>
                        </a:cubicBezTo>
                        <a:lnTo>
                          <a:pt x="80048" y="36908"/>
                        </a:lnTo>
                        <a:cubicBezTo>
                          <a:pt x="80015" y="36999"/>
                          <a:pt x="80058" y="37101"/>
                          <a:pt x="80149" y="37136"/>
                        </a:cubicBezTo>
                        <a:cubicBezTo>
                          <a:pt x="86973" y="39791"/>
                          <a:pt x="91382" y="46239"/>
                          <a:pt x="91382" y="53560"/>
                        </a:cubicBezTo>
                        <a:cubicBezTo>
                          <a:pt x="91382" y="63275"/>
                          <a:pt x="83478" y="71175"/>
                          <a:pt x="73763" y="71175"/>
                        </a:cubicBezTo>
                        <a:cubicBezTo>
                          <a:pt x="64052" y="71175"/>
                          <a:pt x="56147" y="63275"/>
                          <a:pt x="56147" y="53560"/>
                        </a:cubicBezTo>
                        <a:cubicBezTo>
                          <a:pt x="56147" y="53462"/>
                          <a:pt x="56067" y="53383"/>
                          <a:pt x="55970" y="53383"/>
                        </a:cubicBezTo>
                        <a:lnTo>
                          <a:pt x="35424" y="53383"/>
                        </a:lnTo>
                        <a:cubicBezTo>
                          <a:pt x="35326" y="53383"/>
                          <a:pt x="35246" y="53462"/>
                          <a:pt x="35246" y="53560"/>
                        </a:cubicBezTo>
                        <a:cubicBezTo>
                          <a:pt x="35246" y="60823"/>
                          <a:pt x="29339" y="66728"/>
                          <a:pt x="22079" y="66728"/>
                        </a:cubicBezTo>
                        <a:cubicBezTo>
                          <a:pt x="14816" y="66728"/>
                          <a:pt x="8912" y="60823"/>
                          <a:pt x="8912" y="53560"/>
                        </a:cubicBezTo>
                        <a:cubicBezTo>
                          <a:pt x="8912" y="46301"/>
                          <a:pt x="14816" y="40393"/>
                          <a:pt x="22079" y="40393"/>
                        </a:cubicBezTo>
                        <a:cubicBezTo>
                          <a:pt x="24698" y="40393"/>
                          <a:pt x="27226" y="41160"/>
                          <a:pt x="29404" y="42617"/>
                        </a:cubicBezTo>
                        <a:cubicBezTo>
                          <a:pt x="29444" y="42640"/>
                          <a:pt x="29473" y="42657"/>
                          <a:pt x="29502" y="42657"/>
                        </a:cubicBezTo>
                        <a:cubicBezTo>
                          <a:pt x="29577" y="42657"/>
                          <a:pt x="29652" y="42545"/>
                          <a:pt x="29921" y="42146"/>
                        </a:cubicBezTo>
                        <a:lnTo>
                          <a:pt x="36021" y="33015"/>
                        </a:lnTo>
                        <a:cubicBezTo>
                          <a:pt x="38945" y="34931"/>
                          <a:pt x="42343" y="35944"/>
                          <a:pt x="45857" y="35944"/>
                        </a:cubicBezTo>
                        <a:cubicBezTo>
                          <a:pt x="55767" y="35944"/>
                          <a:pt x="63831" y="27881"/>
                          <a:pt x="63831" y="17970"/>
                        </a:cubicBezTo>
                        <a:cubicBezTo>
                          <a:pt x="63831" y="8064"/>
                          <a:pt x="55767" y="0"/>
                          <a:pt x="45857" y="0"/>
                        </a:cubicBezTo>
                        <a:close/>
                      </a:path>
                    </a:pathLst>
                  </a:custGeom>
                  <a:solidFill>
                    <a:srgbClr val="434343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endParaRPr sz="2400"/>
                  </a:p>
                </p:txBody>
              </p:sp>
              <p:sp>
                <p:nvSpPr>
                  <p:cNvPr id="24" name="Google Shape;634;p25">
                    <a:extLst>
                      <a:ext uri="{FF2B5EF4-FFF2-40B4-BE49-F238E27FC236}">
                        <a16:creationId xmlns:a16="http://schemas.microsoft.com/office/drawing/2014/main" id="{65FBDD18-6AE1-9B48-B028-5678C8A39393}"/>
                      </a:ext>
                    </a:extLst>
                  </p:cNvPr>
                  <p:cNvSpPr/>
                  <p:nvPr/>
                </p:nvSpPr>
                <p:spPr>
                  <a:xfrm>
                    <a:off x="6635104" y="2352831"/>
                    <a:ext cx="41654" cy="4165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48" h="1248" extrusionOk="0">
                        <a:moveTo>
                          <a:pt x="624" y="357"/>
                        </a:moveTo>
                        <a:cubicBezTo>
                          <a:pt x="769" y="357"/>
                          <a:pt x="888" y="476"/>
                          <a:pt x="888" y="624"/>
                        </a:cubicBezTo>
                        <a:cubicBezTo>
                          <a:pt x="888" y="769"/>
                          <a:pt x="769" y="889"/>
                          <a:pt x="624" y="889"/>
                        </a:cubicBezTo>
                        <a:cubicBezTo>
                          <a:pt x="475" y="889"/>
                          <a:pt x="356" y="769"/>
                          <a:pt x="356" y="624"/>
                        </a:cubicBezTo>
                        <a:cubicBezTo>
                          <a:pt x="356" y="476"/>
                          <a:pt x="475" y="357"/>
                          <a:pt x="624" y="357"/>
                        </a:cubicBezTo>
                        <a:close/>
                        <a:moveTo>
                          <a:pt x="624" y="1"/>
                        </a:moveTo>
                        <a:cubicBezTo>
                          <a:pt x="279" y="1"/>
                          <a:pt x="0" y="280"/>
                          <a:pt x="0" y="624"/>
                        </a:cubicBezTo>
                        <a:cubicBezTo>
                          <a:pt x="0" y="965"/>
                          <a:pt x="279" y="1248"/>
                          <a:pt x="624" y="1248"/>
                        </a:cubicBezTo>
                        <a:cubicBezTo>
                          <a:pt x="968" y="1248"/>
                          <a:pt x="1247" y="965"/>
                          <a:pt x="1247" y="624"/>
                        </a:cubicBezTo>
                        <a:cubicBezTo>
                          <a:pt x="1247" y="280"/>
                          <a:pt x="968" y="1"/>
                          <a:pt x="624" y="1"/>
                        </a:cubicBezTo>
                        <a:close/>
                      </a:path>
                    </a:pathLst>
                  </a:custGeom>
                  <a:solidFill>
                    <a:srgbClr val="434343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r>
                      <a:rPr lang="es" sz="2400"/>
                      <a:t> </a:t>
                    </a:r>
                    <a:endParaRPr sz="2400"/>
                  </a:p>
                </p:txBody>
              </p:sp>
              <p:sp>
                <p:nvSpPr>
                  <p:cNvPr id="25" name="Google Shape;635;p25">
                    <a:extLst>
                      <a:ext uri="{FF2B5EF4-FFF2-40B4-BE49-F238E27FC236}">
                        <a16:creationId xmlns:a16="http://schemas.microsoft.com/office/drawing/2014/main" id="{1B92DBC0-A2BF-C942-9415-A99E3C0384BF}"/>
                      </a:ext>
                    </a:extLst>
                  </p:cNvPr>
                  <p:cNvSpPr/>
                  <p:nvPr/>
                </p:nvSpPr>
                <p:spPr>
                  <a:xfrm rot="-3737593">
                    <a:off x="5718193" y="3945213"/>
                    <a:ext cx="41648" cy="416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48" h="1248" extrusionOk="0">
                        <a:moveTo>
                          <a:pt x="624" y="356"/>
                        </a:moveTo>
                        <a:cubicBezTo>
                          <a:pt x="773" y="356"/>
                          <a:pt x="892" y="475"/>
                          <a:pt x="892" y="624"/>
                        </a:cubicBezTo>
                        <a:cubicBezTo>
                          <a:pt x="892" y="769"/>
                          <a:pt x="773" y="888"/>
                          <a:pt x="624" y="888"/>
                        </a:cubicBezTo>
                        <a:cubicBezTo>
                          <a:pt x="476" y="888"/>
                          <a:pt x="357" y="769"/>
                          <a:pt x="357" y="624"/>
                        </a:cubicBezTo>
                        <a:cubicBezTo>
                          <a:pt x="357" y="475"/>
                          <a:pt x="476" y="356"/>
                          <a:pt x="624" y="356"/>
                        </a:cubicBezTo>
                        <a:close/>
                        <a:moveTo>
                          <a:pt x="624" y="1"/>
                        </a:moveTo>
                        <a:cubicBezTo>
                          <a:pt x="280" y="1"/>
                          <a:pt x="1" y="280"/>
                          <a:pt x="1" y="624"/>
                        </a:cubicBezTo>
                        <a:cubicBezTo>
                          <a:pt x="1" y="965"/>
                          <a:pt x="280" y="1247"/>
                          <a:pt x="624" y="1247"/>
                        </a:cubicBezTo>
                        <a:cubicBezTo>
                          <a:pt x="969" y="1247"/>
                          <a:pt x="1248" y="965"/>
                          <a:pt x="1248" y="624"/>
                        </a:cubicBezTo>
                        <a:cubicBezTo>
                          <a:pt x="1248" y="280"/>
                          <a:pt x="969" y="1"/>
                          <a:pt x="624" y="1"/>
                        </a:cubicBezTo>
                        <a:close/>
                      </a:path>
                    </a:pathLst>
                  </a:custGeom>
                  <a:solidFill>
                    <a:srgbClr val="434343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endParaRPr sz="2400"/>
                  </a:p>
                </p:txBody>
              </p:sp>
              <p:sp>
                <p:nvSpPr>
                  <p:cNvPr id="26" name="Google Shape;636;p25">
                    <a:extLst>
                      <a:ext uri="{FF2B5EF4-FFF2-40B4-BE49-F238E27FC236}">
                        <a16:creationId xmlns:a16="http://schemas.microsoft.com/office/drawing/2014/main" id="{BA8F54D4-9E57-4B40-9F65-B6D2EBA22FDC}"/>
                      </a:ext>
                    </a:extLst>
                  </p:cNvPr>
                  <p:cNvSpPr/>
                  <p:nvPr/>
                </p:nvSpPr>
                <p:spPr>
                  <a:xfrm rot="7059970">
                    <a:off x="4703234" y="1155736"/>
                    <a:ext cx="166496" cy="9601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89" h="2877" extrusionOk="0">
                        <a:moveTo>
                          <a:pt x="4787" y="0"/>
                        </a:moveTo>
                        <a:cubicBezTo>
                          <a:pt x="4757" y="0"/>
                          <a:pt x="4728" y="7"/>
                          <a:pt x="4699" y="22"/>
                        </a:cubicBezTo>
                        <a:lnTo>
                          <a:pt x="121" y="2540"/>
                        </a:lnTo>
                        <a:cubicBezTo>
                          <a:pt x="34" y="2587"/>
                          <a:pt x="1" y="2696"/>
                          <a:pt x="48" y="2783"/>
                        </a:cubicBezTo>
                        <a:cubicBezTo>
                          <a:pt x="81" y="2841"/>
                          <a:pt x="142" y="2877"/>
                          <a:pt x="204" y="2877"/>
                        </a:cubicBezTo>
                        <a:cubicBezTo>
                          <a:pt x="233" y="2877"/>
                          <a:pt x="266" y="2870"/>
                          <a:pt x="291" y="2851"/>
                        </a:cubicBezTo>
                        <a:lnTo>
                          <a:pt x="4869" y="334"/>
                        </a:lnTo>
                        <a:cubicBezTo>
                          <a:pt x="4956" y="287"/>
                          <a:pt x="4989" y="178"/>
                          <a:pt x="4942" y="91"/>
                        </a:cubicBezTo>
                        <a:cubicBezTo>
                          <a:pt x="4907" y="32"/>
                          <a:pt x="4848" y="0"/>
                          <a:pt x="4787" y="0"/>
                        </a:cubicBezTo>
                        <a:close/>
                      </a:path>
                    </a:pathLst>
                  </a:custGeom>
                  <a:solidFill>
                    <a:srgbClr val="322A30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endParaRPr sz="2400"/>
                  </a:p>
                </p:txBody>
              </p:sp>
              <p:sp>
                <p:nvSpPr>
                  <p:cNvPr id="27" name="Google Shape;637;p25">
                    <a:extLst>
                      <a:ext uri="{FF2B5EF4-FFF2-40B4-BE49-F238E27FC236}">
                        <a16:creationId xmlns:a16="http://schemas.microsoft.com/office/drawing/2014/main" id="{130E50A2-9FA0-BB4D-BB13-8B53B57306E8}"/>
                      </a:ext>
                    </a:extLst>
                  </p:cNvPr>
                  <p:cNvSpPr/>
                  <p:nvPr/>
                </p:nvSpPr>
                <p:spPr>
                  <a:xfrm rot="7059970">
                    <a:off x="4763578" y="1080896"/>
                    <a:ext cx="41649" cy="416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48" h="1248" extrusionOk="0">
                        <a:moveTo>
                          <a:pt x="624" y="356"/>
                        </a:moveTo>
                        <a:cubicBezTo>
                          <a:pt x="773" y="356"/>
                          <a:pt x="892" y="475"/>
                          <a:pt x="892" y="624"/>
                        </a:cubicBezTo>
                        <a:cubicBezTo>
                          <a:pt x="892" y="769"/>
                          <a:pt x="773" y="888"/>
                          <a:pt x="624" y="888"/>
                        </a:cubicBezTo>
                        <a:cubicBezTo>
                          <a:pt x="476" y="888"/>
                          <a:pt x="357" y="769"/>
                          <a:pt x="357" y="624"/>
                        </a:cubicBezTo>
                        <a:cubicBezTo>
                          <a:pt x="357" y="475"/>
                          <a:pt x="476" y="356"/>
                          <a:pt x="624" y="356"/>
                        </a:cubicBezTo>
                        <a:close/>
                        <a:moveTo>
                          <a:pt x="624" y="1"/>
                        </a:moveTo>
                        <a:cubicBezTo>
                          <a:pt x="280" y="1"/>
                          <a:pt x="1" y="280"/>
                          <a:pt x="1" y="624"/>
                        </a:cubicBezTo>
                        <a:cubicBezTo>
                          <a:pt x="1" y="965"/>
                          <a:pt x="280" y="1247"/>
                          <a:pt x="624" y="1247"/>
                        </a:cubicBezTo>
                        <a:cubicBezTo>
                          <a:pt x="969" y="1247"/>
                          <a:pt x="1248" y="965"/>
                          <a:pt x="1248" y="624"/>
                        </a:cubicBezTo>
                        <a:cubicBezTo>
                          <a:pt x="1248" y="280"/>
                          <a:pt x="969" y="1"/>
                          <a:pt x="624" y="1"/>
                        </a:cubicBezTo>
                        <a:close/>
                      </a:path>
                    </a:pathLst>
                  </a:custGeom>
                  <a:solidFill>
                    <a:srgbClr val="322A30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endParaRPr sz="2400"/>
                  </a:p>
                </p:txBody>
              </p:sp>
              <p:cxnSp>
                <p:nvCxnSpPr>
                  <p:cNvPr id="28" name="Google Shape;638;p25">
                    <a:extLst>
                      <a:ext uri="{FF2B5EF4-FFF2-40B4-BE49-F238E27FC236}">
                        <a16:creationId xmlns:a16="http://schemas.microsoft.com/office/drawing/2014/main" id="{D1881F84-D6BC-3D4B-82EE-0BD98444004C}"/>
                      </a:ext>
                    </a:extLst>
                  </p:cNvPr>
                  <p:cNvCxnSpPr/>
                  <p:nvPr/>
                </p:nvCxnSpPr>
                <p:spPr>
                  <a:xfrm>
                    <a:off x="5738102" y="3676100"/>
                    <a:ext cx="0" cy="2781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rgbClr val="434343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</p:grpSp>
          </p:grpSp>
          <p:sp>
            <p:nvSpPr>
              <p:cNvPr id="14" name="Google Shape;645;p25">
                <a:extLst>
                  <a:ext uri="{FF2B5EF4-FFF2-40B4-BE49-F238E27FC236}">
                    <a16:creationId xmlns:a16="http://schemas.microsoft.com/office/drawing/2014/main" id="{50DB79CD-7DF0-654E-9ADB-770D2B432D74}"/>
                  </a:ext>
                </a:extLst>
              </p:cNvPr>
              <p:cNvSpPr txBox="1"/>
              <p:nvPr/>
            </p:nvSpPr>
            <p:spPr>
              <a:xfrm>
                <a:off x="3978790" y="2162245"/>
                <a:ext cx="1155200" cy="394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16933" rIns="0" bIns="0" anchor="ctr" anchorCtr="0">
                <a:noAutofit/>
              </a:bodyPr>
              <a:lstStyle/>
              <a:p>
                <a:pPr algn="ctr"/>
                <a:r>
                  <a:rPr lang="es" dirty="0">
                    <a:solidFill>
                      <a:srgbClr val="191D59"/>
                    </a:solidFill>
                    <a:latin typeface="Arial" panose="020B0604020202020204" pitchFamily="34" charset="0"/>
                    <a:ea typeface="Fjalla One"/>
                    <a:cs typeface="Arial" panose="020B0604020202020204" pitchFamily="34" charset="0"/>
                    <a:sym typeface="Fjalla One"/>
                  </a:rPr>
                  <a:t>STEP 2</a:t>
                </a:r>
                <a:endParaRPr dirty="0">
                  <a:solidFill>
                    <a:srgbClr val="191D59"/>
                  </a:solidFill>
                  <a:latin typeface="Arial" panose="020B0604020202020204" pitchFamily="34" charset="0"/>
                  <a:ea typeface="Fjalla One"/>
                  <a:cs typeface="Arial" panose="020B0604020202020204" pitchFamily="34" charset="0"/>
                  <a:sym typeface="Fjalla One"/>
                </a:endParaRPr>
              </a:p>
            </p:txBody>
          </p:sp>
          <p:sp>
            <p:nvSpPr>
              <p:cNvPr id="15" name="Google Shape;646;p25">
                <a:extLst>
                  <a:ext uri="{FF2B5EF4-FFF2-40B4-BE49-F238E27FC236}">
                    <a16:creationId xmlns:a16="http://schemas.microsoft.com/office/drawing/2014/main" id="{A105FEDE-8E41-6E44-A16B-A0BD2D2E3846}"/>
                  </a:ext>
                </a:extLst>
              </p:cNvPr>
              <p:cNvSpPr txBox="1"/>
              <p:nvPr/>
            </p:nvSpPr>
            <p:spPr>
              <a:xfrm>
                <a:off x="2356882" y="2203243"/>
                <a:ext cx="1155200" cy="394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16933" rIns="0" bIns="0" anchor="ctr" anchorCtr="0">
                <a:noAutofit/>
              </a:bodyPr>
              <a:lstStyle/>
              <a:p>
                <a:pPr algn="ctr"/>
                <a:r>
                  <a:rPr lang="es" dirty="0">
                    <a:solidFill>
                      <a:srgbClr val="191D59"/>
                    </a:solidFill>
                    <a:latin typeface="Arial" panose="020B0604020202020204" pitchFamily="34" charset="0"/>
                    <a:ea typeface="Fjalla One"/>
                    <a:cs typeface="Arial" panose="020B0604020202020204" pitchFamily="34" charset="0"/>
                    <a:sym typeface="Fjalla One"/>
                  </a:rPr>
                  <a:t>STEP 1</a:t>
                </a:r>
                <a:endParaRPr dirty="0">
                  <a:solidFill>
                    <a:srgbClr val="191D59"/>
                  </a:solidFill>
                  <a:latin typeface="Arial" panose="020B0604020202020204" pitchFamily="34" charset="0"/>
                  <a:ea typeface="Fjalla One"/>
                  <a:cs typeface="Arial" panose="020B0604020202020204" pitchFamily="34" charset="0"/>
                  <a:sym typeface="Fjalla One"/>
                </a:endParaRPr>
              </a:p>
            </p:txBody>
          </p:sp>
          <p:sp>
            <p:nvSpPr>
              <p:cNvPr id="16" name="Google Shape;647;p25">
                <a:extLst>
                  <a:ext uri="{FF2B5EF4-FFF2-40B4-BE49-F238E27FC236}">
                    <a16:creationId xmlns:a16="http://schemas.microsoft.com/office/drawing/2014/main" id="{043BE05B-83BB-E84B-94A3-671E5594F66B}"/>
                  </a:ext>
                </a:extLst>
              </p:cNvPr>
              <p:cNvSpPr txBox="1"/>
              <p:nvPr/>
            </p:nvSpPr>
            <p:spPr>
              <a:xfrm>
                <a:off x="2926092" y="3754851"/>
                <a:ext cx="1155200" cy="394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16933" rIns="0" bIns="0" anchor="ctr" anchorCtr="0">
                <a:noAutofit/>
              </a:bodyPr>
              <a:lstStyle/>
              <a:p>
                <a:pPr algn="ctr"/>
                <a:r>
                  <a:rPr lang="es">
                    <a:solidFill>
                      <a:srgbClr val="191D59"/>
                    </a:solidFill>
                    <a:latin typeface="Arial" panose="020B0604020202020204" pitchFamily="34" charset="0"/>
                    <a:ea typeface="Fjalla One"/>
                    <a:cs typeface="Arial" panose="020B0604020202020204" pitchFamily="34" charset="0"/>
                    <a:sym typeface="Fjalla One"/>
                  </a:rPr>
                  <a:t>STEP 3</a:t>
                </a:r>
                <a:endParaRPr>
                  <a:solidFill>
                    <a:srgbClr val="191D59"/>
                  </a:solidFill>
                  <a:latin typeface="Arial" panose="020B0604020202020204" pitchFamily="34" charset="0"/>
                  <a:ea typeface="Fjalla One"/>
                  <a:cs typeface="Arial" panose="020B0604020202020204" pitchFamily="34" charset="0"/>
                  <a:sym typeface="Fjalla One"/>
                </a:endParaRPr>
              </a:p>
            </p:txBody>
          </p:sp>
          <p:sp>
            <p:nvSpPr>
              <p:cNvPr id="17" name="Google Shape;648;p25">
                <a:extLst>
                  <a:ext uri="{FF2B5EF4-FFF2-40B4-BE49-F238E27FC236}">
                    <a16:creationId xmlns:a16="http://schemas.microsoft.com/office/drawing/2014/main" id="{79A8D727-9673-1B49-84CF-1DB899D4206E}"/>
                  </a:ext>
                </a:extLst>
              </p:cNvPr>
              <p:cNvSpPr txBox="1"/>
              <p:nvPr/>
            </p:nvSpPr>
            <p:spPr>
              <a:xfrm>
                <a:off x="5231926" y="3724089"/>
                <a:ext cx="1155200" cy="394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16933" rIns="0" bIns="0" anchor="ctr" anchorCtr="0">
                <a:noAutofit/>
              </a:bodyPr>
              <a:lstStyle/>
              <a:p>
                <a:pPr algn="ctr"/>
                <a:r>
                  <a:rPr lang="es">
                    <a:solidFill>
                      <a:srgbClr val="191D59"/>
                    </a:solidFill>
                    <a:latin typeface="Arial" panose="020B0604020202020204" pitchFamily="34" charset="0"/>
                    <a:ea typeface="Fjalla One"/>
                    <a:cs typeface="Arial" panose="020B0604020202020204" pitchFamily="34" charset="0"/>
                    <a:sym typeface="Fjalla One"/>
                  </a:rPr>
                  <a:t>STEP 4</a:t>
                </a:r>
                <a:endParaRPr>
                  <a:solidFill>
                    <a:srgbClr val="191D59"/>
                  </a:solidFill>
                  <a:latin typeface="Arial" panose="020B0604020202020204" pitchFamily="34" charset="0"/>
                  <a:ea typeface="Fjalla One"/>
                  <a:cs typeface="Arial" panose="020B0604020202020204" pitchFamily="34" charset="0"/>
                  <a:sym typeface="Fjalla One"/>
                </a:endParaRPr>
              </a:p>
            </p:txBody>
          </p:sp>
          <p:sp>
            <p:nvSpPr>
              <p:cNvPr id="18" name="Google Shape;649;p25">
                <a:extLst>
                  <a:ext uri="{FF2B5EF4-FFF2-40B4-BE49-F238E27FC236}">
                    <a16:creationId xmlns:a16="http://schemas.microsoft.com/office/drawing/2014/main" id="{FE6CF980-5A4B-8046-BD1C-D2D89119AFA4}"/>
                  </a:ext>
                </a:extLst>
              </p:cNvPr>
              <p:cNvSpPr txBox="1"/>
              <p:nvPr/>
            </p:nvSpPr>
            <p:spPr>
              <a:xfrm>
                <a:off x="5877730" y="2139150"/>
                <a:ext cx="1155200" cy="394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16933" rIns="0" bIns="0" anchor="ctr" anchorCtr="0">
                <a:noAutofit/>
              </a:bodyPr>
              <a:lstStyle/>
              <a:p>
                <a:pPr algn="ctr"/>
                <a:r>
                  <a:rPr lang="es">
                    <a:solidFill>
                      <a:srgbClr val="191D59"/>
                    </a:solidFill>
                    <a:latin typeface="Arial" panose="020B0604020202020204" pitchFamily="34" charset="0"/>
                    <a:ea typeface="Fjalla One"/>
                    <a:cs typeface="Arial" panose="020B0604020202020204" pitchFamily="34" charset="0"/>
                    <a:sym typeface="Fjalla One"/>
                  </a:rPr>
                  <a:t>STEP 5</a:t>
                </a:r>
                <a:endParaRPr>
                  <a:solidFill>
                    <a:srgbClr val="191D59"/>
                  </a:solidFill>
                  <a:latin typeface="Arial" panose="020B0604020202020204" pitchFamily="34" charset="0"/>
                  <a:ea typeface="Fjalla One"/>
                  <a:cs typeface="Arial" panose="020B0604020202020204" pitchFamily="34" charset="0"/>
                  <a:sym typeface="Fjalla One"/>
                </a:endParaRPr>
              </a:p>
            </p:txBody>
          </p:sp>
        </p:grpSp>
        <p:sp>
          <p:nvSpPr>
            <p:cNvPr id="9" name="Google Shape;643;p25">
              <a:extLst>
                <a:ext uri="{FF2B5EF4-FFF2-40B4-BE49-F238E27FC236}">
                  <a16:creationId xmlns:a16="http://schemas.microsoft.com/office/drawing/2014/main" id="{1FCF9F49-C1D1-824D-8271-E2C1C1C7FA5A}"/>
                </a:ext>
              </a:extLst>
            </p:cNvPr>
            <p:cNvSpPr txBox="1"/>
            <p:nvPr/>
          </p:nvSpPr>
          <p:spPr>
            <a:xfrm>
              <a:off x="6141272" y="3123041"/>
              <a:ext cx="1123114" cy="35765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algn="ctr"/>
              <a:r>
                <a:rPr lang="fr-FR" sz="1200" dirty="0" err="1">
                  <a:solidFill>
                    <a:srgbClr val="191D59"/>
                  </a:solidFill>
                  <a:latin typeface="Arial" panose="020B0604020202020204" pitchFamily="34" charset="0"/>
                  <a:ea typeface="Inconsolata"/>
                  <a:cs typeface="Arial" panose="020B0604020202020204" pitchFamily="34" charset="0"/>
                  <a:sym typeface="Inconsolata"/>
                </a:rPr>
                <a:t>Text</a:t>
              </a:r>
              <a:endParaRPr sz="1200" dirty="0">
                <a:solidFill>
                  <a:srgbClr val="191D59"/>
                </a:solidFill>
                <a:latin typeface="Arial" panose="020B0604020202020204" pitchFamily="34" charset="0"/>
                <a:ea typeface="Inconsolata"/>
                <a:cs typeface="Arial" panose="020B0604020202020204" pitchFamily="34" charset="0"/>
                <a:sym typeface="Inconsolata"/>
              </a:endParaRPr>
            </a:p>
            <a:p>
              <a:pPr algn="ctr">
                <a:spcBef>
                  <a:spcPts val="2133"/>
                </a:spcBef>
                <a:spcAft>
                  <a:spcPts val="2133"/>
                </a:spcAft>
              </a:pPr>
              <a:endParaRPr sz="1200" dirty="0">
                <a:solidFill>
                  <a:srgbClr val="191D59"/>
                </a:solidFill>
                <a:latin typeface="Arial" panose="020B0604020202020204" pitchFamily="34" charset="0"/>
                <a:ea typeface="Inconsolata"/>
                <a:cs typeface="Arial" panose="020B0604020202020204" pitchFamily="34" charset="0"/>
                <a:sym typeface="Inconsolata"/>
              </a:endParaRPr>
            </a:p>
          </p:txBody>
        </p:sp>
        <p:sp>
          <p:nvSpPr>
            <p:cNvPr id="10" name="Google Shape;643;p25">
              <a:extLst>
                <a:ext uri="{FF2B5EF4-FFF2-40B4-BE49-F238E27FC236}">
                  <a16:creationId xmlns:a16="http://schemas.microsoft.com/office/drawing/2014/main" id="{04274124-CF2C-9540-B33B-C6272FDC315C}"/>
                </a:ext>
              </a:extLst>
            </p:cNvPr>
            <p:cNvSpPr txBox="1"/>
            <p:nvPr/>
          </p:nvSpPr>
          <p:spPr>
            <a:xfrm>
              <a:off x="4996323" y="4830427"/>
              <a:ext cx="1123114" cy="35765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algn="ctr"/>
              <a:r>
                <a:rPr lang="fr-FR" sz="1200" dirty="0" err="1">
                  <a:solidFill>
                    <a:srgbClr val="191D59"/>
                  </a:solidFill>
                  <a:latin typeface="Arial" panose="020B0604020202020204" pitchFamily="34" charset="0"/>
                  <a:ea typeface="Inconsolata"/>
                  <a:cs typeface="Arial" panose="020B0604020202020204" pitchFamily="34" charset="0"/>
                  <a:sym typeface="Inconsolata"/>
                </a:rPr>
                <a:t>Text</a:t>
              </a:r>
              <a:endParaRPr sz="1200" dirty="0">
                <a:solidFill>
                  <a:srgbClr val="191D59"/>
                </a:solidFill>
                <a:latin typeface="Arial" panose="020B0604020202020204" pitchFamily="34" charset="0"/>
                <a:ea typeface="Inconsolata"/>
                <a:cs typeface="Arial" panose="020B0604020202020204" pitchFamily="34" charset="0"/>
                <a:sym typeface="Inconsolata"/>
              </a:endParaRPr>
            </a:p>
            <a:p>
              <a:pPr algn="ctr">
                <a:spcBef>
                  <a:spcPts val="2133"/>
                </a:spcBef>
                <a:spcAft>
                  <a:spcPts val="2133"/>
                </a:spcAft>
              </a:pPr>
              <a:endParaRPr sz="1200" dirty="0">
                <a:solidFill>
                  <a:srgbClr val="191D59"/>
                </a:solidFill>
                <a:latin typeface="Arial" panose="020B0604020202020204" pitchFamily="34" charset="0"/>
                <a:ea typeface="Inconsolata"/>
                <a:cs typeface="Arial" panose="020B0604020202020204" pitchFamily="34" charset="0"/>
                <a:sym typeface="Inconsolata"/>
              </a:endParaRPr>
            </a:p>
          </p:txBody>
        </p:sp>
        <p:sp>
          <p:nvSpPr>
            <p:cNvPr id="11" name="Google Shape;643;p25">
              <a:extLst>
                <a:ext uri="{FF2B5EF4-FFF2-40B4-BE49-F238E27FC236}">
                  <a16:creationId xmlns:a16="http://schemas.microsoft.com/office/drawing/2014/main" id="{2EEEF427-BC9A-F64B-BCFA-5AB98F0E18A7}"/>
                </a:ext>
              </a:extLst>
            </p:cNvPr>
            <p:cNvSpPr txBox="1"/>
            <p:nvPr/>
          </p:nvSpPr>
          <p:spPr>
            <a:xfrm>
              <a:off x="3045586" y="4523171"/>
              <a:ext cx="1123114" cy="35765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algn="ctr"/>
              <a:r>
                <a:rPr lang="fr-FR" sz="1200" dirty="0" err="1">
                  <a:solidFill>
                    <a:srgbClr val="191D59"/>
                  </a:solidFill>
                  <a:latin typeface="Arial" panose="020B0604020202020204" pitchFamily="34" charset="0"/>
                  <a:ea typeface="Inconsolata"/>
                  <a:cs typeface="Arial" panose="020B0604020202020204" pitchFamily="34" charset="0"/>
                  <a:sym typeface="Inconsolata"/>
                </a:rPr>
                <a:t>Text</a:t>
              </a:r>
              <a:endParaRPr sz="1200" dirty="0">
                <a:solidFill>
                  <a:srgbClr val="191D59"/>
                </a:solidFill>
                <a:latin typeface="Arial" panose="020B0604020202020204" pitchFamily="34" charset="0"/>
                <a:ea typeface="Inconsolata"/>
                <a:cs typeface="Arial" panose="020B0604020202020204" pitchFamily="34" charset="0"/>
                <a:sym typeface="Inconsolata"/>
              </a:endParaRPr>
            </a:p>
            <a:p>
              <a:pPr algn="ctr">
                <a:spcBef>
                  <a:spcPts val="2133"/>
                </a:spcBef>
                <a:spcAft>
                  <a:spcPts val="2133"/>
                </a:spcAft>
              </a:pPr>
              <a:endParaRPr sz="1200" dirty="0">
                <a:solidFill>
                  <a:srgbClr val="191D59"/>
                </a:solidFill>
                <a:latin typeface="Arial" panose="020B0604020202020204" pitchFamily="34" charset="0"/>
                <a:ea typeface="Inconsolata"/>
                <a:cs typeface="Arial" panose="020B0604020202020204" pitchFamily="34" charset="0"/>
                <a:sym typeface="Inconsolata"/>
              </a:endParaRPr>
            </a:p>
          </p:txBody>
        </p:sp>
        <p:sp>
          <p:nvSpPr>
            <p:cNvPr id="12" name="Google Shape;643;p25">
              <a:extLst>
                <a:ext uri="{FF2B5EF4-FFF2-40B4-BE49-F238E27FC236}">
                  <a16:creationId xmlns:a16="http://schemas.microsoft.com/office/drawing/2014/main" id="{DC1D85CE-2D74-7B4A-9086-D133C77B1953}"/>
                </a:ext>
              </a:extLst>
            </p:cNvPr>
            <p:cNvSpPr txBox="1"/>
            <p:nvPr/>
          </p:nvSpPr>
          <p:spPr>
            <a:xfrm>
              <a:off x="2201405" y="3006859"/>
              <a:ext cx="1123114" cy="35765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algn="ctr"/>
              <a:r>
                <a:rPr lang="fr-FR" sz="1200" dirty="0" err="1">
                  <a:solidFill>
                    <a:srgbClr val="191D59"/>
                  </a:solidFill>
                  <a:latin typeface="Arial" panose="020B0604020202020204" pitchFamily="34" charset="0"/>
                  <a:ea typeface="Inconsolata"/>
                  <a:cs typeface="Arial" panose="020B0604020202020204" pitchFamily="34" charset="0"/>
                  <a:sym typeface="Inconsolata"/>
                </a:rPr>
                <a:t>Text</a:t>
              </a:r>
              <a:endParaRPr sz="1200" dirty="0">
                <a:solidFill>
                  <a:srgbClr val="191D59"/>
                </a:solidFill>
                <a:latin typeface="Arial" panose="020B0604020202020204" pitchFamily="34" charset="0"/>
                <a:ea typeface="Inconsolata"/>
                <a:cs typeface="Arial" panose="020B0604020202020204" pitchFamily="34" charset="0"/>
                <a:sym typeface="Inconsolata"/>
              </a:endParaRPr>
            </a:p>
            <a:p>
              <a:pPr algn="ctr">
                <a:spcBef>
                  <a:spcPts val="2133"/>
                </a:spcBef>
                <a:spcAft>
                  <a:spcPts val="2133"/>
                </a:spcAft>
              </a:pPr>
              <a:endParaRPr sz="1200" dirty="0">
                <a:solidFill>
                  <a:srgbClr val="191D59"/>
                </a:solidFill>
                <a:latin typeface="Arial" panose="020B0604020202020204" pitchFamily="34" charset="0"/>
                <a:ea typeface="Inconsolata"/>
                <a:cs typeface="Arial" panose="020B0604020202020204" pitchFamily="34" charset="0"/>
                <a:sym typeface="Inconsolat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845393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D7C29D22-253B-7743-9544-8858FC80E5BC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8</a:t>
            </a:fld>
            <a:endParaRPr lang="fr-FR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331637BD-FFCE-8043-907D-AB6D3730BD1E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GB"/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C7366259-7329-A64D-A0E3-7F222AD7F37A}"/>
              </a:ext>
            </a:extLst>
          </p:cNvPr>
          <p:cNvGrpSpPr/>
          <p:nvPr/>
        </p:nvGrpSpPr>
        <p:grpSpPr>
          <a:xfrm>
            <a:off x="2280321" y="1474973"/>
            <a:ext cx="5323162" cy="3500370"/>
            <a:chOff x="2280321" y="1474973"/>
            <a:chExt cx="5323162" cy="3500370"/>
          </a:xfrm>
        </p:grpSpPr>
        <p:grpSp>
          <p:nvGrpSpPr>
            <p:cNvPr id="12" name="Google Shape;313;p38">
              <a:extLst>
                <a:ext uri="{FF2B5EF4-FFF2-40B4-BE49-F238E27FC236}">
                  <a16:creationId xmlns:a16="http://schemas.microsoft.com/office/drawing/2014/main" id="{31DDF113-92CC-A04E-8892-277438054973}"/>
                </a:ext>
              </a:extLst>
            </p:cNvPr>
            <p:cNvGrpSpPr/>
            <p:nvPr/>
          </p:nvGrpSpPr>
          <p:grpSpPr>
            <a:xfrm>
              <a:off x="2280321" y="1474973"/>
              <a:ext cx="5323162" cy="3500370"/>
              <a:chOff x="235800" y="830650"/>
              <a:chExt cx="6978450" cy="4588844"/>
            </a:xfrm>
          </p:grpSpPr>
          <p:sp>
            <p:nvSpPr>
              <p:cNvPr id="13" name="Google Shape;314;p38">
                <a:extLst>
                  <a:ext uri="{FF2B5EF4-FFF2-40B4-BE49-F238E27FC236}">
                    <a16:creationId xmlns:a16="http://schemas.microsoft.com/office/drawing/2014/main" id="{946C1F61-F3DE-004C-8AB3-D8D7BA58DFF6}"/>
                  </a:ext>
                </a:extLst>
              </p:cNvPr>
              <p:cNvSpPr/>
              <p:nvPr/>
            </p:nvSpPr>
            <p:spPr>
              <a:xfrm>
                <a:off x="235800" y="1224769"/>
                <a:ext cx="2592225" cy="4194725"/>
              </a:xfrm>
              <a:custGeom>
                <a:avLst/>
                <a:gdLst/>
                <a:ahLst/>
                <a:cxnLst/>
                <a:rect l="l" t="t" r="r" b="b"/>
                <a:pathLst>
                  <a:path w="103689" h="167789" extrusionOk="0">
                    <a:moveTo>
                      <a:pt x="13807" y="0"/>
                    </a:moveTo>
                    <a:cubicBezTo>
                      <a:pt x="11526" y="0"/>
                      <a:pt x="9194" y="921"/>
                      <a:pt x="7431" y="2357"/>
                    </a:cubicBezTo>
                    <a:cubicBezTo>
                      <a:pt x="6418" y="3183"/>
                      <a:pt x="7559" y="5231"/>
                      <a:pt x="8433" y="6203"/>
                    </a:cubicBezTo>
                    <a:cubicBezTo>
                      <a:pt x="9308" y="7175"/>
                      <a:pt x="10393" y="8259"/>
                      <a:pt x="10189" y="9549"/>
                    </a:cubicBezTo>
                    <a:cubicBezTo>
                      <a:pt x="9355" y="9975"/>
                      <a:pt x="8287" y="10084"/>
                      <a:pt x="7292" y="10084"/>
                    </a:cubicBezTo>
                    <a:cubicBezTo>
                      <a:pt x="7024" y="10084"/>
                      <a:pt x="6762" y="10076"/>
                      <a:pt x="6511" y="10065"/>
                    </a:cubicBezTo>
                    <a:cubicBezTo>
                      <a:pt x="6102" y="10046"/>
                      <a:pt x="5686" y="9992"/>
                      <a:pt x="5277" y="9992"/>
                    </a:cubicBezTo>
                    <a:cubicBezTo>
                      <a:pt x="4990" y="9992"/>
                      <a:pt x="4705" y="10019"/>
                      <a:pt x="4430" y="10104"/>
                    </a:cubicBezTo>
                    <a:cubicBezTo>
                      <a:pt x="3763" y="10310"/>
                      <a:pt x="3182" y="11034"/>
                      <a:pt x="3440" y="11683"/>
                    </a:cubicBezTo>
                    <a:cubicBezTo>
                      <a:pt x="2981" y="12481"/>
                      <a:pt x="2431" y="12899"/>
                      <a:pt x="2962" y="13650"/>
                    </a:cubicBezTo>
                    <a:cubicBezTo>
                      <a:pt x="3377" y="14235"/>
                      <a:pt x="4081" y="14716"/>
                      <a:pt x="4076" y="15434"/>
                    </a:cubicBezTo>
                    <a:cubicBezTo>
                      <a:pt x="4071" y="16003"/>
                      <a:pt x="3591" y="16462"/>
                      <a:pt x="3082" y="16719"/>
                    </a:cubicBezTo>
                    <a:cubicBezTo>
                      <a:pt x="2572" y="16973"/>
                      <a:pt x="2000" y="17102"/>
                      <a:pt x="1518" y="17408"/>
                    </a:cubicBezTo>
                    <a:cubicBezTo>
                      <a:pt x="13" y="18366"/>
                      <a:pt x="0" y="20519"/>
                      <a:pt x="159" y="22295"/>
                    </a:cubicBezTo>
                    <a:cubicBezTo>
                      <a:pt x="1133" y="23491"/>
                      <a:pt x="1285" y="25550"/>
                      <a:pt x="817" y="27017"/>
                    </a:cubicBezTo>
                    <a:cubicBezTo>
                      <a:pt x="639" y="27577"/>
                      <a:pt x="351" y="28172"/>
                      <a:pt x="552" y="28724"/>
                    </a:cubicBezTo>
                    <a:cubicBezTo>
                      <a:pt x="782" y="29356"/>
                      <a:pt x="1526" y="29605"/>
                      <a:pt x="2177" y="29773"/>
                    </a:cubicBezTo>
                    <a:cubicBezTo>
                      <a:pt x="2891" y="29958"/>
                      <a:pt x="3669" y="30130"/>
                      <a:pt x="4408" y="30130"/>
                    </a:cubicBezTo>
                    <a:cubicBezTo>
                      <a:pt x="5109" y="30130"/>
                      <a:pt x="5775" y="29975"/>
                      <a:pt x="6314" y="29528"/>
                    </a:cubicBezTo>
                    <a:cubicBezTo>
                      <a:pt x="7583" y="28478"/>
                      <a:pt x="9157" y="28121"/>
                      <a:pt x="10834" y="28121"/>
                    </a:cubicBezTo>
                    <a:cubicBezTo>
                      <a:pt x="13016" y="28121"/>
                      <a:pt x="15374" y="28725"/>
                      <a:pt x="17464" y="29196"/>
                    </a:cubicBezTo>
                    <a:cubicBezTo>
                      <a:pt x="18740" y="29482"/>
                      <a:pt x="20083" y="29952"/>
                      <a:pt x="20830" y="31028"/>
                    </a:cubicBezTo>
                    <a:cubicBezTo>
                      <a:pt x="21824" y="32461"/>
                      <a:pt x="21400" y="34451"/>
                      <a:pt x="20580" y="35993"/>
                    </a:cubicBezTo>
                    <a:cubicBezTo>
                      <a:pt x="19762" y="37533"/>
                      <a:pt x="18587" y="38903"/>
                      <a:pt x="18068" y="40567"/>
                    </a:cubicBezTo>
                    <a:cubicBezTo>
                      <a:pt x="17582" y="42129"/>
                      <a:pt x="17717" y="43806"/>
                      <a:pt x="17859" y="45436"/>
                    </a:cubicBezTo>
                    <a:cubicBezTo>
                      <a:pt x="18032" y="47441"/>
                      <a:pt x="18242" y="49554"/>
                      <a:pt x="19405" y="51198"/>
                    </a:cubicBezTo>
                    <a:cubicBezTo>
                      <a:pt x="20624" y="52922"/>
                      <a:pt x="21392" y="55494"/>
                      <a:pt x="21294" y="57601"/>
                    </a:cubicBezTo>
                    <a:cubicBezTo>
                      <a:pt x="21216" y="59294"/>
                      <a:pt x="20619" y="60958"/>
                      <a:pt x="20775" y="62645"/>
                    </a:cubicBezTo>
                    <a:cubicBezTo>
                      <a:pt x="21057" y="65704"/>
                      <a:pt x="23699" y="67999"/>
                      <a:pt x="26397" y="69471"/>
                    </a:cubicBezTo>
                    <a:cubicBezTo>
                      <a:pt x="29219" y="71013"/>
                      <a:pt x="31651" y="73637"/>
                      <a:pt x="32623" y="76701"/>
                    </a:cubicBezTo>
                    <a:cubicBezTo>
                      <a:pt x="33112" y="78241"/>
                      <a:pt x="33257" y="79868"/>
                      <a:pt x="33688" y="81425"/>
                    </a:cubicBezTo>
                    <a:cubicBezTo>
                      <a:pt x="34432" y="84119"/>
                      <a:pt x="36051" y="86565"/>
                      <a:pt x="38239" y="88307"/>
                    </a:cubicBezTo>
                    <a:cubicBezTo>
                      <a:pt x="39834" y="89575"/>
                      <a:pt x="42451" y="90023"/>
                      <a:pt x="44455" y="90388"/>
                    </a:cubicBezTo>
                    <a:cubicBezTo>
                      <a:pt x="45495" y="90578"/>
                      <a:pt x="46617" y="90728"/>
                      <a:pt x="47400" y="91437"/>
                    </a:cubicBezTo>
                    <a:cubicBezTo>
                      <a:pt x="47762" y="91764"/>
                      <a:pt x="48023" y="92187"/>
                      <a:pt x="48369" y="92530"/>
                    </a:cubicBezTo>
                    <a:cubicBezTo>
                      <a:pt x="50044" y="94188"/>
                      <a:pt x="53127" y="93507"/>
                      <a:pt x="54821" y="95145"/>
                    </a:cubicBezTo>
                    <a:cubicBezTo>
                      <a:pt x="55259" y="95566"/>
                      <a:pt x="55558" y="96107"/>
                      <a:pt x="55941" y="96579"/>
                    </a:cubicBezTo>
                    <a:cubicBezTo>
                      <a:pt x="56887" y="97736"/>
                      <a:pt x="58370" y="98428"/>
                      <a:pt x="59861" y="98428"/>
                    </a:cubicBezTo>
                    <a:cubicBezTo>
                      <a:pt x="60003" y="98428"/>
                      <a:pt x="60145" y="98421"/>
                      <a:pt x="60286" y="98409"/>
                    </a:cubicBezTo>
                    <a:lnTo>
                      <a:pt x="60286" y="98409"/>
                    </a:lnTo>
                    <a:cubicBezTo>
                      <a:pt x="59905" y="99653"/>
                      <a:pt x="61397" y="101114"/>
                      <a:pt x="60936" y="102330"/>
                    </a:cubicBezTo>
                    <a:cubicBezTo>
                      <a:pt x="60565" y="103312"/>
                      <a:pt x="59445" y="103741"/>
                      <a:pt x="58674" y="104452"/>
                    </a:cubicBezTo>
                    <a:cubicBezTo>
                      <a:pt x="57337" y="105685"/>
                      <a:pt x="57129" y="107795"/>
                      <a:pt x="57705" y="109521"/>
                    </a:cubicBezTo>
                    <a:cubicBezTo>
                      <a:pt x="58282" y="111246"/>
                      <a:pt x="59498" y="112671"/>
                      <a:pt x="60717" y="114022"/>
                    </a:cubicBezTo>
                    <a:cubicBezTo>
                      <a:pt x="62978" y="116530"/>
                      <a:pt x="65696" y="117746"/>
                      <a:pt x="68148" y="120066"/>
                    </a:cubicBezTo>
                    <a:cubicBezTo>
                      <a:pt x="70420" y="122216"/>
                      <a:pt x="70937" y="125696"/>
                      <a:pt x="70438" y="128784"/>
                    </a:cubicBezTo>
                    <a:cubicBezTo>
                      <a:pt x="69938" y="131872"/>
                      <a:pt x="68585" y="134744"/>
                      <a:pt x="67620" y="137718"/>
                    </a:cubicBezTo>
                    <a:cubicBezTo>
                      <a:pt x="65814" y="143276"/>
                      <a:pt x="65376" y="149382"/>
                      <a:pt x="67102" y="154963"/>
                    </a:cubicBezTo>
                    <a:cubicBezTo>
                      <a:pt x="68828" y="160546"/>
                      <a:pt x="72869" y="165522"/>
                      <a:pt x="78283" y="167717"/>
                    </a:cubicBezTo>
                    <a:cubicBezTo>
                      <a:pt x="78404" y="167766"/>
                      <a:pt x="78530" y="167788"/>
                      <a:pt x="78658" y="167788"/>
                    </a:cubicBezTo>
                    <a:cubicBezTo>
                      <a:pt x="79167" y="167788"/>
                      <a:pt x="79705" y="167444"/>
                      <a:pt x="80056" y="167066"/>
                    </a:cubicBezTo>
                    <a:cubicBezTo>
                      <a:pt x="80495" y="166591"/>
                      <a:pt x="80589" y="165833"/>
                      <a:pt x="80281" y="165265"/>
                    </a:cubicBezTo>
                    <a:cubicBezTo>
                      <a:pt x="79304" y="163467"/>
                      <a:pt x="77566" y="161932"/>
                      <a:pt x="76298" y="160326"/>
                    </a:cubicBezTo>
                    <a:cubicBezTo>
                      <a:pt x="75898" y="159821"/>
                      <a:pt x="75478" y="159248"/>
                      <a:pt x="75530" y="158607"/>
                    </a:cubicBezTo>
                    <a:cubicBezTo>
                      <a:pt x="75589" y="157886"/>
                      <a:pt x="76208" y="157367"/>
                      <a:pt x="76666" y="156807"/>
                    </a:cubicBezTo>
                    <a:cubicBezTo>
                      <a:pt x="77361" y="155947"/>
                      <a:pt x="77729" y="154867"/>
                      <a:pt x="77704" y="153762"/>
                    </a:cubicBezTo>
                    <a:cubicBezTo>
                      <a:pt x="77674" y="152733"/>
                      <a:pt x="77075" y="151726"/>
                      <a:pt x="77111" y="150697"/>
                    </a:cubicBezTo>
                    <a:cubicBezTo>
                      <a:pt x="77146" y="149667"/>
                      <a:pt x="77701" y="148583"/>
                      <a:pt x="78676" y="148251"/>
                    </a:cubicBezTo>
                    <a:cubicBezTo>
                      <a:pt x="79120" y="148100"/>
                      <a:pt x="79614" y="148115"/>
                      <a:pt x="80042" y="147926"/>
                    </a:cubicBezTo>
                    <a:cubicBezTo>
                      <a:pt x="81453" y="147303"/>
                      <a:pt x="81228" y="145153"/>
                      <a:pt x="82249" y="143996"/>
                    </a:cubicBezTo>
                    <a:cubicBezTo>
                      <a:pt x="82722" y="143460"/>
                      <a:pt x="83419" y="143193"/>
                      <a:pt x="84064" y="142883"/>
                    </a:cubicBezTo>
                    <a:cubicBezTo>
                      <a:pt x="86792" y="141571"/>
                      <a:pt x="89035" y="138972"/>
                      <a:pt x="89283" y="135957"/>
                    </a:cubicBezTo>
                    <a:cubicBezTo>
                      <a:pt x="89483" y="133544"/>
                      <a:pt x="88605" y="130615"/>
                      <a:pt x="90438" y="129034"/>
                    </a:cubicBezTo>
                    <a:cubicBezTo>
                      <a:pt x="91238" y="128344"/>
                      <a:pt x="92244" y="128199"/>
                      <a:pt x="93314" y="128199"/>
                    </a:cubicBezTo>
                    <a:cubicBezTo>
                      <a:pt x="94087" y="128199"/>
                      <a:pt x="94894" y="128275"/>
                      <a:pt x="95682" y="128275"/>
                    </a:cubicBezTo>
                    <a:cubicBezTo>
                      <a:pt x="96098" y="128275"/>
                      <a:pt x="96509" y="128254"/>
                      <a:pt x="96908" y="128189"/>
                    </a:cubicBezTo>
                    <a:cubicBezTo>
                      <a:pt x="97800" y="128044"/>
                      <a:pt x="98396" y="127214"/>
                      <a:pt x="98814" y="126412"/>
                    </a:cubicBezTo>
                    <a:cubicBezTo>
                      <a:pt x="99231" y="125609"/>
                      <a:pt x="99280" y="124658"/>
                      <a:pt x="99129" y="123766"/>
                    </a:cubicBezTo>
                    <a:cubicBezTo>
                      <a:pt x="98945" y="122668"/>
                      <a:pt x="98473" y="121597"/>
                      <a:pt x="98577" y="120489"/>
                    </a:cubicBezTo>
                    <a:cubicBezTo>
                      <a:pt x="98723" y="118930"/>
                      <a:pt x="99942" y="117730"/>
                      <a:pt x="100886" y="116480"/>
                    </a:cubicBezTo>
                    <a:cubicBezTo>
                      <a:pt x="102003" y="114998"/>
                      <a:pt x="102797" y="113297"/>
                      <a:pt x="103214" y="111488"/>
                    </a:cubicBezTo>
                    <a:cubicBezTo>
                      <a:pt x="103689" y="109429"/>
                      <a:pt x="102371" y="106997"/>
                      <a:pt x="100524" y="105970"/>
                    </a:cubicBezTo>
                    <a:cubicBezTo>
                      <a:pt x="98677" y="104943"/>
                      <a:pt x="96462" y="104915"/>
                      <a:pt x="94350" y="104853"/>
                    </a:cubicBezTo>
                    <a:cubicBezTo>
                      <a:pt x="92237" y="104794"/>
                      <a:pt x="89999" y="104633"/>
                      <a:pt x="88273" y="103414"/>
                    </a:cubicBezTo>
                    <a:cubicBezTo>
                      <a:pt x="86692" y="102296"/>
                      <a:pt x="85799" y="100469"/>
                      <a:pt x="84550" y="98991"/>
                    </a:cubicBezTo>
                    <a:cubicBezTo>
                      <a:pt x="82441" y="96497"/>
                      <a:pt x="79375" y="95057"/>
                      <a:pt x="76410" y="93690"/>
                    </a:cubicBezTo>
                    <a:cubicBezTo>
                      <a:pt x="75559" y="93298"/>
                      <a:pt x="74630" y="92901"/>
                      <a:pt x="73720" y="92901"/>
                    </a:cubicBezTo>
                    <a:cubicBezTo>
                      <a:pt x="73431" y="92901"/>
                      <a:pt x="73144" y="92941"/>
                      <a:pt x="72862" y="93034"/>
                    </a:cubicBezTo>
                    <a:cubicBezTo>
                      <a:pt x="72400" y="93185"/>
                      <a:pt x="71985" y="93473"/>
                      <a:pt x="71508" y="93564"/>
                    </a:cubicBezTo>
                    <a:cubicBezTo>
                      <a:pt x="71390" y="93586"/>
                      <a:pt x="71274" y="93597"/>
                      <a:pt x="71159" y="93597"/>
                    </a:cubicBezTo>
                    <a:cubicBezTo>
                      <a:pt x="70006" y="93597"/>
                      <a:pt x="69033" y="92520"/>
                      <a:pt x="67966" y="91944"/>
                    </a:cubicBezTo>
                    <a:cubicBezTo>
                      <a:pt x="67424" y="91651"/>
                      <a:pt x="66830" y="91518"/>
                      <a:pt x="66231" y="91518"/>
                    </a:cubicBezTo>
                    <a:cubicBezTo>
                      <a:pt x="64138" y="91518"/>
                      <a:pt x="61986" y="93147"/>
                      <a:pt x="61817" y="95293"/>
                    </a:cubicBezTo>
                    <a:cubicBezTo>
                      <a:pt x="61476" y="95410"/>
                      <a:pt x="61056" y="95468"/>
                      <a:pt x="60611" y="95468"/>
                    </a:cubicBezTo>
                    <a:cubicBezTo>
                      <a:pt x="59413" y="95468"/>
                      <a:pt x="58031" y="95047"/>
                      <a:pt x="57510" y="94228"/>
                    </a:cubicBezTo>
                    <a:cubicBezTo>
                      <a:pt x="56995" y="93419"/>
                      <a:pt x="56789" y="92287"/>
                      <a:pt x="55904" y="91918"/>
                    </a:cubicBezTo>
                    <a:cubicBezTo>
                      <a:pt x="55432" y="91722"/>
                      <a:pt x="54840" y="91796"/>
                      <a:pt x="54455" y="91458"/>
                    </a:cubicBezTo>
                    <a:cubicBezTo>
                      <a:pt x="53818" y="90898"/>
                      <a:pt x="54313" y="89881"/>
                      <a:pt x="54428" y="89040"/>
                    </a:cubicBezTo>
                    <a:cubicBezTo>
                      <a:pt x="54609" y="87696"/>
                      <a:pt x="53607" y="86419"/>
                      <a:pt x="52383" y="85834"/>
                    </a:cubicBezTo>
                    <a:cubicBezTo>
                      <a:pt x="51161" y="85249"/>
                      <a:pt x="49761" y="85202"/>
                      <a:pt x="48407" y="85159"/>
                    </a:cubicBezTo>
                    <a:cubicBezTo>
                      <a:pt x="47051" y="85115"/>
                      <a:pt x="45649" y="85054"/>
                      <a:pt x="44436" y="84447"/>
                    </a:cubicBezTo>
                    <a:cubicBezTo>
                      <a:pt x="42077" y="83264"/>
                      <a:pt x="41111" y="80063"/>
                      <a:pt x="42146" y="77635"/>
                    </a:cubicBezTo>
                    <a:cubicBezTo>
                      <a:pt x="43156" y="75267"/>
                      <a:pt x="45760" y="73783"/>
                      <a:pt x="48337" y="73783"/>
                    </a:cubicBezTo>
                    <a:cubicBezTo>
                      <a:pt x="48401" y="73783"/>
                      <a:pt x="48464" y="73784"/>
                      <a:pt x="48528" y="73786"/>
                    </a:cubicBezTo>
                    <a:cubicBezTo>
                      <a:pt x="51112" y="73862"/>
                      <a:pt x="53842" y="75749"/>
                      <a:pt x="53870" y="78335"/>
                    </a:cubicBezTo>
                    <a:cubicBezTo>
                      <a:pt x="53875" y="78746"/>
                      <a:pt x="54287" y="78928"/>
                      <a:pt x="54735" y="78928"/>
                    </a:cubicBezTo>
                    <a:cubicBezTo>
                      <a:pt x="55004" y="78928"/>
                      <a:pt x="55285" y="78863"/>
                      <a:pt x="55498" y="78741"/>
                    </a:cubicBezTo>
                    <a:cubicBezTo>
                      <a:pt x="56067" y="78416"/>
                      <a:pt x="56365" y="77760"/>
                      <a:pt x="56505" y="77119"/>
                    </a:cubicBezTo>
                    <a:cubicBezTo>
                      <a:pt x="56645" y="76478"/>
                      <a:pt x="56664" y="75812"/>
                      <a:pt x="56860" y="75186"/>
                    </a:cubicBezTo>
                    <a:cubicBezTo>
                      <a:pt x="57310" y="73749"/>
                      <a:pt x="58757" y="72690"/>
                      <a:pt x="60261" y="72690"/>
                    </a:cubicBezTo>
                    <a:cubicBezTo>
                      <a:pt x="60273" y="72690"/>
                      <a:pt x="60285" y="72690"/>
                      <a:pt x="60297" y="72690"/>
                    </a:cubicBezTo>
                    <a:cubicBezTo>
                      <a:pt x="60306" y="72690"/>
                      <a:pt x="60314" y="72690"/>
                      <a:pt x="60323" y="72690"/>
                    </a:cubicBezTo>
                    <a:cubicBezTo>
                      <a:pt x="61893" y="72690"/>
                      <a:pt x="62998" y="71122"/>
                      <a:pt x="64116" y="70013"/>
                    </a:cubicBezTo>
                    <a:cubicBezTo>
                      <a:pt x="65241" y="68896"/>
                      <a:pt x="65913" y="67214"/>
                      <a:pt x="65469" y="65693"/>
                    </a:cubicBezTo>
                    <a:cubicBezTo>
                      <a:pt x="65229" y="64873"/>
                      <a:pt x="64683" y="64046"/>
                      <a:pt x="64956" y="63238"/>
                    </a:cubicBezTo>
                    <a:cubicBezTo>
                      <a:pt x="65170" y="62604"/>
                      <a:pt x="65822" y="62237"/>
                      <a:pt x="66438" y="61978"/>
                    </a:cubicBezTo>
                    <a:cubicBezTo>
                      <a:pt x="67992" y="61328"/>
                      <a:pt x="69657" y="60995"/>
                      <a:pt x="71338" y="60995"/>
                    </a:cubicBezTo>
                    <a:cubicBezTo>
                      <a:pt x="71514" y="60995"/>
                      <a:pt x="71689" y="60998"/>
                      <a:pt x="71865" y="61005"/>
                    </a:cubicBezTo>
                    <a:cubicBezTo>
                      <a:pt x="71916" y="61008"/>
                      <a:pt x="71966" y="61009"/>
                      <a:pt x="72016" y="61009"/>
                    </a:cubicBezTo>
                    <a:cubicBezTo>
                      <a:pt x="73530" y="61009"/>
                      <a:pt x="74333" y="60016"/>
                      <a:pt x="75129" y="58671"/>
                    </a:cubicBezTo>
                    <a:cubicBezTo>
                      <a:pt x="75724" y="57667"/>
                      <a:pt x="75988" y="56400"/>
                      <a:pt x="76935" y="55719"/>
                    </a:cubicBezTo>
                    <a:cubicBezTo>
                      <a:pt x="77461" y="55341"/>
                      <a:pt x="78061" y="55227"/>
                      <a:pt x="78697" y="55227"/>
                    </a:cubicBezTo>
                    <a:cubicBezTo>
                      <a:pt x="79669" y="55227"/>
                      <a:pt x="80723" y="55493"/>
                      <a:pt x="81724" y="55493"/>
                    </a:cubicBezTo>
                    <a:cubicBezTo>
                      <a:pt x="81835" y="55493"/>
                      <a:pt x="81945" y="55490"/>
                      <a:pt x="82055" y="55483"/>
                    </a:cubicBezTo>
                    <a:cubicBezTo>
                      <a:pt x="84597" y="55311"/>
                      <a:pt x="86582" y="52458"/>
                      <a:pt x="85860" y="50015"/>
                    </a:cubicBezTo>
                    <a:cubicBezTo>
                      <a:pt x="85517" y="48852"/>
                      <a:pt x="84704" y="47901"/>
                      <a:pt x="84043" y="46884"/>
                    </a:cubicBezTo>
                    <a:cubicBezTo>
                      <a:pt x="83131" y="45481"/>
                      <a:pt x="82492" y="43918"/>
                      <a:pt x="82159" y="42277"/>
                    </a:cubicBezTo>
                    <a:cubicBezTo>
                      <a:pt x="81854" y="40773"/>
                      <a:pt x="81767" y="39118"/>
                      <a:pt x="80776" y="37947"/>
                    </a:cubicBezTo>
                    <a:cubicBezTo>
                      <a:pt x="79227" y="38020"/>
                      <a:pt x="77350" y="37975"/>
                      <a:pt x="75971" y="38686"/>
                    </a:cubicBezTo>
                    <a:cubicBezTo>
                      <a:pt x="75699" y="37108"/>
                      <a:pt x="75398" y="35461"/>
                      <a:pt x="74423" y="34192"/>
                    </a:cubicBezTo>
                    <a:cubicBezTo>
                      <a:pt x="73732" y="33291"/>
                      <a:pt x="72587" y="32657"/>
                      <a:pt x="71488" y="32657"/>
                    </a:cubicBezTo>
                    <a:cubicBezTo>
                      <a:pt x="71039" y="32657"/>
                      <a:pt x="70597" y="32763"/>
                      <a:pt x="70198" y="32999"/>
                    </a:cubicBezTo>
                    <a:cubicBezTo>
                      <a:pt x="68851" y="33794"/>
                      <a:pt x="68559" y="35642"/>
                      <a:pt x="68807" y="37187"/>
                    </a:cubicBezTo>
                    <a:cubicBezTo>
                      <a:pt x="69057" y="38731"/>
                      <a:pt x="69698" y="40227"/>
                      <a:pt x="69655" y="41791"/>
                    </a:cubicBezTo>
                    <a:cubicBezTo>
                      <a:pt x="69615" y="43336"/>
                      <a:pt x="68552" y="45042"/>
                      <a:pt x="67017" y="45042"/>
                    </a:cubicBezTo>
                    <a:cubicBezTo>
                      <a:pt x="66998" y="45042"/>
                      <a:pt x="66979" y="45041"/>
                      <a:pt x="66960" y="45041"/>
                    </a:cubicBezTo>
                    <a:cubicBezTo>
                      <a:pt x="66146" y="45019"/>
                      <a:pt x="65416" y="44522"/>
                      <a:pt x="64843" y="43941"/>
                    </a:cubicBezTo>
                    <a:cubicBezTo>
                      <a:pt x="64022" y="43112"/>
                      <a:pt x="63372" y="42052"/>
                      <a:pt x="62317" y="41553"/>
                    </a:cubicBezTo>
                    <a:cubicBezTo>
                      <a:pt x="61507" y="41171"/>
                      <a:pt x="60577" y="41179"/>
                      <a:pt x="59704" y="40982"/>
                    </a:cubicBezTo>
                    <a:cubicBezTo>
                      <a:pt x="56728" y="40316"/>
                      <a:pt x="54688" y="36902"/>
                      <a:pt x="55510" y="33965"/>
                    </a:cubicBezTo>
                    <a:cubicBezTo>
                      <a:pt x="56182" y="31564"/>
                      <a:pt x="58657" y="29882"/>
                      <a:pt x="61117" y="29882"/>
                    </a:cubicBezTo>
                    <a:cubicBezTo>
                      <a:pt x="61664" y="29882"/>
                      <a:pt x="62211" y="29966"/>
                      <a:pt x="62737" y="30143"/>
                    </a:cubicBezTo>
                    <a:cubicBezTo>
                      <a:pt x="66237" y="28861"/>
                      <a:pt x="67660" y="24447"/>
                      <a:pt x="66265" y="20991"/>
                    </a:cubicBezTo>
                    <a:cubicBezTo>
                      <a:pt x="64868" y="17535"/>
                      <a:pt x="61115" y="15389"/>
                      <a:pt x="57392" y="15226"/>
                    </a:cubicBezTo>
                    <a:cubicBezTo>
                      <a:pt x="56302" y="15179"/>
                      <a:pt x="55191" y="15275"/>
                      <a:pt x="54134" y="15007"/>
                    </a:cubicBezTo>
                    <a:cubicBezTo>
                      <a:pt x="51145" y="14251"/>
                      <a:pt x="49582" y="10965"/>
                      <a:pt x="46980" y="9310"/>
                    </a:cubicBezTo>
                    <a:cubicBezTo>
                      <a:pt x="46287" y="8869"/>
                      <a:pt x="45224" y="8778"/>
                      <a:pt x="44079" y="8778"/>
                    </a:cubicBezTo>
                    <a:cubicBezTo>
                      <a:pt x="43277" y="8778"/>
                      <a:pt x="42435" y="8823"/>
                      <a:pt x="41651" y="8823"/>
                    </a:cubicBezTo>
                    <a:cubicBezTo>
                      <a:pt x="40795" y="8823"/>
                      <a:pt x="40007" y="8769"/>
                      <a:pt x="39418" y="8547"/>
                    </a:cubicBezTo>
                    <a:cubicBezTo>
                      <a:pt x="38499" y="8200"/>
                      <a:pt x="37525" y="8023"/>
                      <a:pt x="36546" y="8023"/>
                    </a:cubicBezTo>
                    <a:cubicBezTo>
                      <a:pt x="36275" y="8023"/>
                      <a:pt x="36003" y="8037"/>
                      <a:pt x="35731" y="8064"/>
                    </a:cubicBezTo>
                    <a:cubicBezTo>
                      <a:pt x="34635" y="9104"/>
                      <a:pt x="32585" y="9398"/>
                      <a:pt x="31077" y="9499"/>
                    </a:cubicBezTo>
                    <a:cubicBezTo>
                      <a:pt x="29526" y="7990"/>
                      <a:pt x="27655" y="6585"/>
                      <a:pt x="25725" y="5605"/>
                    </a:cubicBezTo>
                    <a:cubicBezTo>
                      <a:pt x="24435" y="4951"/>
                      <a:pt x="22930" y="4260"/>
                      <a:pt x="22532" y="2870"/>
                    </a:cubicBezTo>
                    <a:cubicBezTo>
                      <a:pt x="22012" y="1053"/>
                      <a:pt x="19376" y="125"/>
                      <a:pt x="17200" y="125"/>
                    </a:cubicBezTo>
                    <a:cubicBezTo>
                      <a:pt x="16716" y="125"/>
                      <a:pt x="16254" y="171"/>
                      <a:pt x="15844" y="263"/>
                    </a:cubicBezTo>
                    <a:cubicBezTo>
                      <a:pt x="15181" y="84"/>
                      <a:pt x="14496" y="0"/>
                      <a:pt x="13807" y="0"/>
                    </a:cubicBezTo>
                    <a:close/>
                  </a:path>
                </a:pathLst>
              </a:custGeom>
              <a:noFill/>
              <a:ln w="19050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/>
              </a:p>
            </p:txBody>
          </p:sp>
          <p:sp>
            <p:nvSpPr>
              <p:cNvPr id="14" name="Google Shape;315;p38">
                <a:extLst>
                  <a:ext uri="{FF2B5EF4-FFF2-40B4-BE49-F238E27FC236}">
                    <a16:creationId xmlns:a16="http://schemas.microsoft.com/office/drawing/2014/main" id="{47072BA4-D09D-3943-8888-0F1EA6C7143F}"/>
                  </a:ext>
                </a:extLst>
              </p:cNvPr>
              <p:cNvSpPr/>
              <p:nvPr/>
            </p:nvSpPr>
            <p:spPr>
              <a:xfrm>
                <a:off x="2370225" y="830650"/>
                <a:ext cx="1016975" cy="1158500"/>
              </a:xfrm>
              <a:custGeom>
                <a:avLst/>
                <a:gdLst/>
                <a:ahLst/>
                <a:cxnLst/>
                <a:rect l="l" t="t" r="r" b="b"/>
                <a:pathLst>
                  <a:path w="40679" h="46340" extrusionOk="0">
                    <a:moveTo>
                      <a:pt x="15780" y="0"/>
                    </a:moveTo>
                    <a:cubicBezTo>
                      <a:pt x="14989" y="0"/>
                      <a:pt x="14213" y="109"/>
                      <a:pt x="13470" y="421"/>
                    </a:cubicBezTo>
                    <a:cubicBezTo>
                      <a:pt x="9879" y="1928"/>
                      <a:pt x="10933" y="5468"/>
                      <a:pt x="8580" y="7572"/>
                    </a:cubicBezTo>
                    <a:cubicBezTo>
                      <a:pt x="6546" y="9390"/>
                      <a:pt x="2788" y="7963"/>
                      <a:pt x="1150" y="10460"/>
                    </a:cubicBezTo>
                    <a:cubicBezTo>
                      <a:pt x="0" y="12215"/>
                      <a:pt x="1289" y="14606"/>
                      <a:pt x="2962" y="15871"/>
                    </a:cubicBezTo>
                    <a:cubicBezTo>
                      <a:pt x="4636" y="17135"/>
                      <a:pt x="6731" y="17894"/>
                      <a:pt x="8056" y="19522"/>
                    </a:cubicBezTo>
                    <a:cubicBezTo>
                      <a:pt x="10183" y="22136"/>
                      <a:pt x="9577" y="26004"/>
                      <a:pt x="8413" y="29169"/>
                    </a:cubicBezTo>
                    <a:cubicBezTo>
                      <a:pt x="7247" y="32332"/>
                      <a:pt x="5603" y="35532"/>
                      <a:pt x="6005" y="38881"/>
                    </a:cubicBezTo>
                    <a:cubicBezTo>
                      <a:pt x="6193" y="40459"/>
                      <a:pt x="6837" y="41956"/>
                      <a:pt x="7675" y="43307"/>
                    </a:cubicBezTo>
                    <a:cubicBezTo>
                      <a:pt x="8488" y="44615"/>
                      <a:pt x="9597" y="45873"/>
                      <a:pt x="11095" y="46235"/>
                    </a:cubicBezTo>
                    <a:cubicBezTo>
                      <a:pt x="11391" y="46306"/>
                      <a:pt x="11688" y="46339"/>
                      <a:pt x="11983" y="46339"/>
                    </a:cubicBezTo>
                    <a:cubicBezTo>
                      <a:pt x="13586" y="46339"/>
                      <a:pt x="15150" y="45367"/>
                      <a:pt x="16368" y="44250"/>
                    </a:cubicBezTo>
                    <a:cubicBezTo>
                      <a:pt x="17812" y="42927"/>
                      <a:pt x="19065" y="41325"/>
                      <a:pt x="20822" y="40465"/>
                    </a:cubicBezTo>
                    <a:cubicBezTo>
                      <a:pt x="23353" y="39224"/>
                      <a:pt x="26610" y="39686"/>
                      <a:pt x="28815" y="37929"/>
                    </a:cubicBezTo>
                    <a:cubicBezTo>
                      <a:pt x="31544" y="35754"/>
                      <a:pt x="31140" y="31606"/>
                      <a:pt x="31890" y="28199"/>
                    </a:cubicBezTo>
                    <a:cubicBezTo>
                      <a:pt x="33150" y="22476"/>
                      <a:pt x="38102" y="18249"/>
                      <a:pt x="40038" y="12718"/>
                    </a:cubicBezTo>
                    <a:cubicBezTo>
                      <a:pt x="40418" y="11636"/>
                      <a:pt x="40679" y="10499"/>
                      <a:pt x="40652" y="9352"/>
                    </a:cubicBezTo>
                    <a:cubicBezTo>
                      <a:pt x="40569" y="5649"/>
                      <a:pt x="37449" y="2571"/>
                      <a:pt x="33956" y="1339"/>
                    </a:cubicBezTo>
                    <a:cubicBezTo>
                      <a:pt x="31938" y="627"/>
                      <a:pt x="29911" y="457"/>
                      <a:pt x="27871" y="457"/>
                    </a:cubicBezTo>
                    <a:cubicBezTo>
                      <a:pt x="26007" y="457"/>
                      <a:pt x="24132" y="599"/>
                      <a:pt x="22245" y="599"/>
                    </a:cubicBezTo>
                    <a:cubicBezTo>
                      <a:pt x="21785" y="599"/>
                      <a:pt x="21325" y="591"/>
                      <a:pt x="20863" y="570"/>
                    </a:cubicBezTo>
                    <a:cubicBezTo>
                      <a:pt x="19225" y="496"/>
                      <a:pt x="17470" y="0"/>
                      <a:pt x="15780" y="0"/>
                    </a:cubicBezTo>
                    <a:close/>
                  </a:path>
                </a:pathLst>
              </a:custGeom>
              <a:noFill/>
              <a:ln w="19050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/>
              </a:p>
            </p:txBody>
          </p:sp>
          <p:sp>
            <p:nvSpPr>
              <p:cNvPr id="15" name="Google Shape;316;p38">
                <a:extLst>
                  <a:ext uri="{FF2B5EF4-FFF2-40B4-BE49-F238E27FC236}">
                    <a16:creationId xmlns:a16="http://schemas.microsoft.com/office/drawing/2014/main" id="{69D0246B-B3C7-A94B-811A-69867A649C7C}"/>
                  </a:ext>
                </a:extLst>
              </p:cNvPr>
              <p:cNvSpPr/>
              <p:nvPr/>
            </p:nvSpPr>
            <p:spPr>
              <a:xfrm>
                <a:off x="3143325" y="1089650"/>
                <a:ext cx="4064350" cy="3503975"/>
              </a:xfrm>
              <a:custGeom>
                <a:avLst/>
                <a:gdLst/>
                <a:ahLst/>
                <a:cxnLst/>
                <a:rect l="l" t="t" r="r" b="b"/>
                <a:pathLst>
                  <a:path w="162574" h="140159" extrusionOk="0">
                    <a:moveTo>
                      <a:pt x="149391" y="0"/>
                    </a:moveTo>
                    <a:cubicBezTo>
                      <a:pt x="148360" y="0"/>
                      <a:pt x="147330" y="156"/>
                      <a:pt x="146349" y="477"/>
                    </a:cubicBezTo>
                    <a:cubicBezTo>
                      <a:pt x="145329" y="812"/>
                      <a:pt x="144363" y="1309"/>
                      <a:pt x="143326" y="1583"/>
                    </a:cubicBezTo>
                    <a:cubicBezTo>
                      <a:pt x="142494" y="1801"/>
                      <a:pt x="141638" y="1870"/>
                      <a:pt x="140776" y="1870"/>
                    </a:cubicBezTo>
                    <a:cubicBezTo>
                      <a:pt x="140050" y="1870"/>
                      <a:pt x="139319" y="1821"/>
                      <a:pt x="138596" y="1772"/>
                    </a:cubicBezTo>
                    <a:lnTo>
                      <a:pt x="130106" y="1191"/>
                    </a:lnTo>
                    <a:cubicBezTo>
                      <a:pt x="129237" y="1132"/>
                      <a:pt x="128350" y="1076"/>
                      <a:pt x="127469" y="1076"/>
                    </a:cubicBezTo>
                    <a:cubicBezTo>
                      <a:pt x="125783" y="1076"/>
                      <a:pt x="124119" y="1281"/>
                      <a:pt x="122644" y="2056"/>
                    </a:cubicBezTo>
                    <a:cubicBezTo>
                      <a:pt x="119360" y="3782"/>
                      <a:pt x="117499" y="8084"/>
                      <a:pt x="113816" y="8529"/>
                    </a:cubicBezTo>
                    <a:cubicBezTo>
                      <a:pt x="113611" y="8554"/>
                      <a:pt x="113408" y="8566"/>
                      <a:pt x="113207" y="8566"/>
                    </a:cubicBezTo>
                    <a:cubicBezTo>
                      <a:pt x="110853" y="8566"/>
                      <a:pt x="108715" y="6973"/>
                      <a:pt x="106473" y="6087"/>
                    </a:cubicBezTo>
                    <a:cubicBezTo>
                      <a:pt x="105100" y="5543"/>
                      <a:pt x="103627" y="5279"/>
                      <a:pt x="102152" y="5279"/>
                    </a:cubicBezTo>
                    <a:cubicBezTo>
                      <a:pt x="99404" y="5279"/>
                      <a:pt x="96647" y="6196"/>
                      <a:pt x="94512" y="7933"/>
                    </a:cubicBezTo>
                    <a:cubicBezTo>
                      <a:pt x="93279" y="7304"/>
                      <a:pt x="93660" y="5468"/>
                      <a:pt x="93225" y="4153"/>
                    </a:cubicBezTo>
                    <a:cubicBezTo>
                      <a:pt x="92771" y="2782"/>
                      <a:pt x="91297" y="1954"/>
                      <a:pt x="89858" y="1828"/>
                    </a:cubicBezTo>
                    <a:cubicBezTo>
                      <a:pt x="89687" y="1813"/>
                      <a:pt x="89517" y="1806"/>
                      <a:pt x="89348" y="1806"/>
                    </a:cubicBezTo>
                    <a:cubicBezTo>
                      <a:pt x="88082" y="1806"/>
                      <a:pt x="86834" y="2194"/>
                      <a:pt x="85623" y="2590"/>
                    </a:cubicBezTo>
                    <a:cubicBezTo>
                      <a:pt x="82664" y="3556"/>
                      <a:pt x="79224" y="5204"/>
                      <a:pt x="78950" y="8303"/>
                    </a:cubicBezTo>
                    <a:cubicBezTo>
                      <a:pt x="78873" y="9176"/>
                      <a:pt x="79068" y="10104"/>
                      <a:pt x="78702" y="10900"/>
                    </a:cubicBezTo>
                    <a:cubicBezTo>
                      <a:pt x="78178" y="12033"/>
                      <a:pt x="76762" y="12408"/>
                      <a:pt x="75881" y="13291"/>
                    </a:cubicBezTo>
                    <a:cubicBezTo>
                      <a:pt x="74831" y="14345"/>
                      <a:pt x="74664" y="15971"/>
                      <a:pt x="74621" y="17458"/>
                    </a:cubicBezTo>
                    <a:cubicBezTo>
                      <a:pt x="74577" y="18944"/>
                      <a:pt x="74563" y="20541"/>
                      <a:pt x="73703" y="21754"/>
                    </a:cubicBezTo>
                    <a:cubicBezTo>
                      <a:pt x="73148" y="22537"/>
                      <a:pt x="71069" y="23068"/>
                      <a:pt x="69376" y="23068"/>
                    </a:cubicBezTo>
                    <a:cubicBezTo>
                      <a:pt x="68445" y="23068"/>
                      <a:pt x="67630" y="22907"/>
                      <a:pt x="67252" y="22539"/>
                    </a:cubicBezTo>
                    <a:cubicBezTo>
                      <a:pt x="66636" y="21940"/>
                      <a:pt x="65905" y="21693"/>
                      <a:pt x="65124" y="21693"/>
                    </a:cubicBezTo>
                    <a:cubicBezTo>
                      <a:pt x="63293" y="21693"/>
                      <a:pt x="61194" y="23048"/>
                      <a:pt x="59696" y="24392"/>
                    </a:cubicBezTo>
                    <a:lnTo>
                      <a:pt x="53326" y="30110"/>
                    </a:lnTo>
                    <a:cubicBezTo>
                      <a:pt x="51731" y="31541"/>
                      <a:pt x="50013" y="33034"/>
                      <a:pt x="47899" y="33389"/>
                    </a:cubicBezTo>
                    <a:cubicBezTo>
                      <a:pt x="47672" y="33427"/>
                      <a:pt x="47440" y="33446"/>
                      <a:pt x="47206" y="33446"/>
                    </a:cubicBezTo>
                    <a:cubicBezTo>
                      <a:pt x="45267" y="33446"/>
                      <a:pt x="43232" y="32171"/>
                      <a:pt x="43155" y="30259"/>
                    </a:cubicBezTo>
                    <a:cubicBezTo>
                      <a:pt x="43563" y="29875"/>
                      <a:pt x="44085" y="29761"/>
                      <a:pt x="44655" y="29761"/>
                    </a:cubicBezTo>
                    <a:cubicBezTo>
                      <a:pt x="45498" y="29761"/>
                      <a:pt x="46445" y="30012"/>
                      <a:pt x="47276" y="30012"/>
                    </a:cubicBezTo>
                    <a:cubicBezTo>
                      <a:pt x="47872" y="30012"/>
                      <a:pt x="48409" y="29883"/>
                      <a:pt x="48805" y="29438"/>
                    </a:cubicBezTo>
                    <a:cubicBezTo>
                      <a:pt x="49977" y="28121"/>
                      <a:pt x="48243" y="26238"/>
                      <a:pt x="46718" y="25356"/>
                    </a:cubicBezTo>
                    <a:cubicBezTo>
                      <a:pt x="43929" y="23744"/>
                      <a:pt x="41047" y="22101"/>
                      <a:pt x="37854" y="21667"/>
                    </a:cubicBezTo>
                    <a:cubicBezTo>
                      <a:pt x="37395" y="21605"/>
                      <a:pt x="36928" y="21573"/>
                      <a:pt x="36459" y="21573"/>
                    </a:cubicBezTo>
                    <a:cubicBezTo>
                      <a:pt x="33662" y="21573"/>
                      <a:pt x="30804" y="22696"/>
                      <a:pt x="29384" y="25062"/>
                    </a:cubicBezTo>
                    <a:cubicBezTo>
                      <a:pt x="27966" y="27426"/>
                      <a:pt x="28225" y="30512"/>
                      <a:pt x="26820" y="32884"/>
                    </a:cubicBezTo>
                    <a:cubicBezTo>
                      <a:pt x="25941" y="34369"/>
                      <a:pt x="24491" y="35431"/>
                      <a:pt x="23493" y="36839"/>
                    </a:cubicBezTo>
                    <a:cubicBezTo>
                      <a:pt x="22495" y="38247"/>
                      <a:pt x="22067" y="40372"/>
                      <a:pt x="23291" y="41591"/>
                    </a:cubicBezTo>
                    <a:cubicBezTo>
                      <a:pt x="24277" y="42574"/>
                      <a:pt x="25957" y="42576"/>
                      <a:pt x="26934" y="43568"/>
                    </a:cubicBezTo>
                    <a:cubicBezTo>
                      <a:pt x="27686" y="44334"/>
                      <a:pt x="27942" y="45612"/>
                      <a:pt x="28928" y="46032"/>
                    </a:cubicBezTo>
                    <a:cubicBezTo>
                      <a:pt x="29116" y="46112"/>
                      <a:pt x="29308" y="46149"/>
                      <a:pt x="29499" y="46149"/>
                    </a:cubicBezTo>
                    <a:cubicBezTo>
                      <a:pt x="30453" y="46149"/>
                      <a:pt x="31375" y="45228"/>
                      <a:pt x="31599" y="44232"/>
                    </a:cubicBezTo>
                    <a:cubicBezTo>
                      <a:pt x="31870" y="43035"/>
                      <a:pt x="31491" y="41803"/>
                      <a:pt x="31294" y="40594"/>
                    </a:cubicBezTo>
                    <a:cubicBezTo>
                      <a:pt x="30707" y="36976"/>
                      <a:pt x="32524" y="32527"/>
                      <a:pt x="36153" y="32010"/>
                    </a:cubicBezTo>
                    <a:cubicBezTo>
                      <a:pt x="36979" y="32041"/>
                      <a:pt x="37253" y="33221"/>
                      <a:pt x="36881" y="33960"/>
                    </a:cubicBezTo>
                    <a:cubicBezTo>
                      <a:pt x="36512" y="34700"/>
                      <a:pt x="35790" y="35213"/>
                      <a:pt x="35400" y="35941"/>
                    </a:cubicBezTo>
                    <a:cubicBezTo>
                      <a:pt x="34663" y="37314"/>
                      <a:pt x="35518" y="39272"/>
                      <a:pt x="37026" y="39667"/>
                    </a:cubicBezTo>
                    <a:cubicBezTo>
                      <a:pt x="38598" y="40078"/>
                      <a:pt x="41223" y="39748"/>
                      <a:pt x="41017" y="41358"/>
                    </a:cubicBezTo>
                    <a:cubicBezTo>
                      <a:pt x="40797" y="43068"/>
                      <a:pt x="37630" y="41948"/>
                      <a:pt x="36606" y="43336"/>
                    </a:cubicBezTo>
                    <a:cubicBezTo>
                      <a:pt x="36002" y="44155"/>
                      <a:pt x="36537" y="45296"/>
                      <a:pt x="36521" y="46313"/>
                    </a:cubicBezTo>
                    <a:cubicBezTo>
                      <a:pt x="36494" y="48303"/>
                      <a:pt x="34299" y="49599"/>
                      <a:pt x="32313" y="49739"/>
                    </a:cubicBezTo>
                    <a:cubicBezTo>
                      <a:pt x="32097" y="49755"/>
                      <a:pt x="31880" y="49762"/>
                      <a:pt x="31663" y="49762"/>
                    </a:cubicBezTo>
                    <a:cubicBezTo>
                      <a:pt x="30164" y="49762"/>
                      <a:pt x="28664" y="49439"/>
                      <a:pt x="27166" y="49439"/>
                    </a:cubicBezTo>
                    <a:cubicBezTo>
                      <a:pt x="26898" y="49439"/>
                      <a:pt x="26629" y="49449"/>
                      <a:pt x="26361" y="49474"/>
                    </a:cubicBezTo>
                    <a:cubicBezTo>
                      <a:pt x="24379" y="49654"/>
                      <a:pt x="22222" y="51058"/>
                      <a:pt x="22312" y="53044"/>
                    </a:cubicBezTo>
                    <a:cubicBezTo>
                      <a:pt x="19567" y="54331"/>
                      <a:pt x="16715" y="55374"/>
                      <a:pt x="13788" y="56164"/>
                    </a:cubicBezTo>
                    <a:cubicBezTo>
                      <a:pt x="13912" y="58317"/>
                      <a:pt x="17975" y="58517"/>
                      <a:pt x="17960" y="60675"/>
                    </a:cubicBezTo>
                    <a:cubicBezTo>
                      <a:pt x="17949" y="61887"/>
                      <a:pt x="16542" y="62556"/>
                      <a:pt x="15302" y="62556"/>
                    </a:cubicBezTo>
                    <a:cubicBezTo>
                      <a:pt x="15219" y="62556"/>
                      <a:pt x="15137" y="62553"/>
                      <a:pt x="15056" y="62547"/>
                    </a:cubicBezTo>
                    <a:cubicBezTo>
                      <a:pt x="14072" y="62475"/>
                      <a:pt x="13082" y="62160"/>
                      <a:pt x="12113" y="62160"/>
                    </a:cubicBezTo>
                    <a:cubicBezTo>
                      <a:pt x="11810" y="62160"/>
                      <a:pt x="11508" y="62191"/>
                      <a:pt x="11210" y="62270"/>
                    </a:cubicBezTo>
                    <a:cubicBezTo>
                      <a:pt x="9047" y="62839"/>
                      <a:pt x="8290" y="65880"/>
                      <a:pt x="9487" y="67769"/>
                    </a:cubicBezTo>
                    <a:cubicBezTo>
                      <a:pt x="10572" y="69481"/>
                      <a:pt x="12694" y="70258"/>
                      <a:pt x="14741" y="70258"/>
                    </a:cubicBezTo>
                    <a:cubicBezTo>
                      <a:pt x="14954" y="70258"/>
                      <a:pt x="15165" y="70249"/>
                      <a:pt x="15375" y="70233"/>
                    </a:cubicBezTo>
                    <a:cubicBezTo>
                      <a:pt x="16269" y="70162"/>
                      <a:pt x="17225" y="69924"/>
                      <a:pt x="17785" y="69223"/>
                    </a:cubicBezTo>
                    <a:cubicBezTo>
                      <a:pt x="18318" y="68554"/>
                      <a:pt x="18362" y="67634"/>
                      <a:pt x="18586" y="66808"/>
                    </a:cubicBezTo>
                    <a:cubicBezTo>
                      <a:pt x="19089" y="64960"/>
                      <a:pt x="20667" y="63445"/>
                      <a:pt x="22534" y="63019"/>
                    </a:cubicBezTo>
                    <a:cubicBezTo>
                      <a:pt x="23588" y="62778"/>
                      <a:pt x="24878" y="62758"/>
                      <a:pt x="25444" y="61839"/>
                    </a:cubicBezTo>
                    <a:cubicBezTo>
                      <a:pt x="27854" y="63143"/>
                      <a:pt x="29550" y="65685"/>
                      <a:pt x="29826" y="68413"/>
                    </a:cubicBezTo>
                    <a:cubicBezTo>
                      <a:pt x="30020" y="68663"/>
                      <a:pt x="30274" y="68770"/>
                      <a:pt x="30543" y="68770"/>
                    </a:cubicBezTo>
                    <a:cubicBezTo>
                      <a:pt x="31347" y="68770"/>
                      <a:pt x="32287" y="67809"/>
                      <a:pt x="32159" y="66868"/>
                    </a:cubicBezTo>
                    <a:cubicBezTo>
                      <a:pt x="31991" y="65614"/>
                      <a:pt x="30882" y="64743"/>
                      <a:pt x="30003" y="63834"/>
                    </a:cubicBezTo>
                    <a:cubicBezTo>
                      <a:pt x="29122" y="62923"/>
                      <a:pt x="28387" y="61510"/>
                      <a:pt x="29078" y="60448"/>
                    </a:cubicBezTo>
                    <a:lnTo>
                      <a:pt x="29078" y="60448"/>
                    </a:lnTo>
                    <a:cubicBezTo>
                      <a:pt x="33197" y="61658"/>
                      <a:pt x="36527" y="65238"/>
                      <a:pt x="37435" y="69435"/>
                    </a:cubicBezTo>
                    <a:cubicBezTo>
                      <a:pt x="38871" y="69149"/>
                      <a:pt x="39664" y="67205"/>
                      <a:pt x="38838" y="65997"/>
                    </a:cubicBezTo>
                    <a:cubicBezTo>
                      <a:pt x="39003" y="65628"/>
                      <a:pt x="39328" y="65472"/>
                      <a:pt x="39697" y="65472"/>
                    </a:cubicBezTo>
                    <a:cubicBezTo>
                      <a:pt x="40331" y="65472"/>
                      <a:pt x="41094" y="65932"/>
                      <a:pt x="41391" y="66558"/>
                    </a:cubicBezTo>
                    <a:cubicBezTo>
                      <a:pt x="41862" y="67549"/>
                      <a:pt x="41819" y="68770"/>
                      <a:pt x="42492" y="69636"/>
                    </a:cubicBezTo>
                    <a:cubicBezTo>
                      <a:pt x="43175" y="70517"/>
                      <a:pt x="44261" y="70711"/>
                      <a:pt x="45451" y="70711"/>
                    </a:cubicBezTo>
                    <a:cubicBezTo>
                      <a:pt x="46388" y="70711"/>
                      <a:pt x="47390" y="70590"/>
                      <a:pt x="48312" y="70590"/>
                    </a:cubicBezTo>
                    <a:cubicBezTo>
                      <a:pt x="49551" y="70590"/>
                      <a:pt x="50643" y="70808"/>
                      <a:pt x="51235" y="71828"/>
                    </a:cubicBezTo>
                    <a:cubicBezTo>
                      <a:pt x="52336" y="73723"/>
                      <a:pt x="49909" y="75927"/>
                      <a:pt x="47711" y="75927"/>
                    </a:cubicBezTo>
                    <a:cubicBezTo>
                      <a:pt x="47678" y="75927"/>
                      <a:pt x="47645" y="75926"/>
                      <a:pt x="47613" y="75925"/>
                    </a:cubicBezTo>
                    <a:cubicBezTo>
                      <a:pt x="45391" y="75856"/>
                      <a:pt x="43361" y="74585"/>
                      <a:pt x="41147" y="74365"/>
                    </a:cubicBezTo>
                    <a:cubicBezTo>
                      <a:pt x="40897" y="74340"/>
                      <a:pt x="40647" y="74329"/>
                      <a:pt x="40397" y="74329"/>
                    </a:cubicBezTo>
                    <a:cubicBezTo>
                      <a:pt x="38218" y="74329"/>
                      <a:pt x="36082" y="75200"/>
                      <a:pt x="33896" y="75455"/>
                    </a:cubicBezTo>
                    <a:cubicBezTo>
                      <a:pt x="33619" y="75487"/>
                      <a:pt x="33335" y="75503"/>
                      <a:pt x="33048" y="75503"/>
                    </a:cubicBezTo>
                    <a:cubicBezTo>
                      <a:pt x="30807" y="75503"/>
                      <a:pt x="28395" y="74514"/>
                      <a:pt x="27939" y="72388"/>
                    </a:cubicBezTo>
                    <a:cubicBezTo>
                      <a:pt x="27802" y="71741"/>
                      <a:pt x="27855" y="71030"/>
                      <a:pt x="27514" y="70464"/>
                    </a:cubicBezTo>
                    <a:cubicBezTo>
                      <a:pt x="27109" y="69793"/>
                      <a:pt x="26279" y="69553"/>
                      <a:pt x="25473" y="69553"/>
                    </a:cubicBezTo>
                    <a:cubicBezTo>
                      <a:pt x="25313" y="69553"/>
                      <a:pt x="25154" y="69562"/>
                      <a:pt x="24999" y="69580"/>
                    </a:cubicBezTo>
                    <a:cubicBezTo>
                      <a:pt x="21817" y="69942"/>
                      <a:pt x="18598" y="72595"/>
                      <a:pt x="15740" y="72595"/>
                    </a:cubicBezTo>
                    <a:cubicBezTo>
                      <a:pt x="14956" y="72595"/>
                      <a:pt x="14199" y="72395"/>
                      <a:pt x="13478" y="71894"/>
                    </a:cubicBezTo>
                    <a:cubicBezTo>
                      <a:pt x="11337" y="76062"/>
                      <a:pt x="6101" y="77629"/>
                      <a:pt x="3179" y="81294"/>
                    </a:cubicBezTo>
                    <a:cubicBezTo>
                      <a:pt x="0" y="85282"/>
                      <a:pt x="268" y="91440"/>
                      <a:pt x="3354" y="95500"/>
                    </a:cubicBezTo>
                    <a:cubicBezTo>
                      <a:pt x="6050" y="99045"/>
                      <a:pt x="10552" y="100957"/>
                      <a:pt x="15019" y="100957"/>
                    </a:cubicBezTo>
                    <a:cubicBezTo>
                      <a:pt x="15667" y="100957"/>
                      <a:pt x="16314" y="100917"/>
                      <a:pt x="16954" y="100836"/>
                    </a:cubicBezTo>
                    <a:cubicBezTo>
                      <a:pt x="17630" y="100750"/>
                      <a:pt x="18327" y="100626"/>
                      <a:pt x="19005" y="100626"/>
                    </a:cubicBezTo>
                    <a:cubicBezTo>
                      <a:pt x="19489" y="100626"/>
                      <a:pt x="19963" y="100690"/>
                      <a:pt x="20413" y="100875"/>
                    </a:cubicBezTo>
                    <a:cubicBezTo>
                      <a:pt x="21482" y="101317"/>
                      <a:pt x="22166" y="102352"/>
                      <a:pt x="23058" y="103088"/>
                    </a:cubicBezTo>
                    <a:cubicBezTo>
                      <a:pt x="23580" y="103519"/>
                      <a:pt x="24303" y="103823"/>
                      <a:pt x="24961" y="103823"/>
                    </a:cubicBezTo>
                    <a:cubicBezTo>
                      <a:pt x="25427" y="103823"/>
                      <a:pt x="25861" y="103670"/>
                      <a:pt x="26168" y="103301"/>
                    </a:cubicBezTo>
                    <a:lnTo>
                      <a:pt x="26168" y="103301"/>
                    </a:lnTo>
                    <a:cubicBezTo>
                      <a:pt x="25321" y="105399"/>
                      <a:pt x="25557" y="107902"/>
                      <a:pt x="26779" y="109805"/>
                    </a:cubicBezTo>
                    <a:cubicBezTo>
                      <a:pt x="28099" y="111859"/>
                      <a:pt x="30559" y="113484"/>
                      <a:pt x="30509" y="115926"/>
                    </a:cubicBezTo>
                    <a:cubicBezTo>
                      <a:pt x="30482" y="117190"/>
                      <a:pt x="29748" y="118318"/>
                      <a:pt x="29403" y="119536"/>
                    </a:cubicBezTo>
                    <a:cubicBezTo>
                      <a:pt x="27829" y="125109"/>
                      <a:pt x="34415" y="129657"/>
                      <a:pt x="35455" y="135354"/>
                    </a:cubicBezTo>
                    <a:cubicBezTo>
                      <a:pt x="35736" y="136888"/>
                      <a:pt x="35735" y="138735"/>
                      <a:pt x="37029" y="139601"/>
                    </a:cubicBezTo>
                    <a:cubicBezTo>
                      <a:pt x="37625" y="139999"/>
                      <a:pt x="38374" y="140081"/>
                      <a:pt x="39090" y="140127"/>
                    </a:cubicBezTo>
                    <a:cubicBezTo>
                      <a:pt x="39409" y="140148"/>
                      <a:pt x="39736" y="140158"/>
                      <a:pt x="40067" y="140158"/>
                    </a:cubicBezTo>
                    <a:cubicBezTo>
                      <a:pt x="43538" y="140158"/>
                      <a:pt x="47454" y="138962"/>
                      <a:pt x="48151" y="135675"/>
                    </a:cubicBezTo>
                    <a:cubicBezTo>
                      <a:pt x="48366" y="134657"/>
                      <a:pt x="48212" y="133602"/>
                      <a:pt x="48243" y="132560"/>
                    </a:cubicBezTo>
                    <a:cubicBezTo>
                      <a:pt x="48336" y="129451"/>
                      <a:pt x="50239" y="126459"/>
                      <a:pt x="53017" y="125056"/>
                    </a:cubicBezTo>
                    <a:cubicBezTo>
                      <a:pt x="53771" y="124675"/>
                      <a:pt x="54600" y="124390"/>
                      <a:pt x="55202" y="123799"/>
                    </a:cubicBezTo>
                    <a:cubicBezTo>
                      <a:pt x="56528" y="122495"/>
                      <a:pt x="56234" y="120283"/>
                      <a:pt x="55553" y="118553"/>
                    </a:cubicBezTo>
                    <a:cubicBezTo>
                      <a:pt x="54872" y="116821"/>
                      <a:pt x="53881" y="115076"/>
                      <a:pt x="54120" y="113231"/>
                    </a:cubicBezTo>
                    <a:cubicBezTo>
                      <a:pt x="54502" y="110269"/>
                      <a:pt x="57681" y="108706"/>
                      <a:pt x="60090" y="106941"/>
                    </a:cubicBezTo>
                    <a:cubicBezTo>
                      <a:pt x="63716" y="104284"/>
                      <a:pt x="66206" y="100125"/>
                      <a:pt x="66835" y="95675"/>
                    </a:cubicBezTo>
                    <a:lnTo>
                      <a:pt x="66835" y="95675"/>
                    </a:lnTo>
                    <a:cubicBezTo>
                      <a:pt x="65061" y="96232"/>
                      <a:pt x="63075" y="96745"/>
                      <a:pt x="61220" y="96745"/>
                    </a:cubicBezTo>
                    <a:cubicBezTo>
                      <a:pt x="59581" y="96745"/>
                      <a:pt x="58045" y="96344"/>
                      <a:pt x="56849" y="95215"/>
                    </a:cubicBezTo>
                    <a:cubicBezTo>
                      <a:pt x="55965" y="94380"/>
                      <a:pt x="55421" y="93259"/>
                      <a:pt x="54897" y="92162"/>
                    </a:cubicBezTo>
                    <a:lnTo>
                      <a:pt x="50173" y="82291"/>
                    </a:lnTo>
                    <a:cubicBezTo>
                      <a:pt x="49966" y="81857"/>
                      <a:pt x="49755" y="81362"/>
                      <a:pt x="49925" y="80912"/>
                    </a:cubicBezTo>
                    <a:cubicBezTo>
                      <a:pt x="50074" y="80517"/>
                      <a:pt x="50366" y="80356"/>
                      <a:pt x="50717" y="80356"/>
                    </a:cubicBezTo>
                    <a:cubicBezTo>
                      <a:pt x="51453" y="80356"/>
                      <a:pt x="52449" y="81064"/>
                      <a:pt x="52928" y="81807"/>
                    </a:cubicBezTo>
                    <a:cubicBezTo>
                      <a:pt x="55452" y="85724"/>
                      <a:pt x="57718" y="89804"/>
                      <a:pt x="59707" y="94020"/>
                    </a:cubicBezTo>
                    <a:cubicBezTo>
                      <a:pt x="63791" y="93273"/>
                      <a:pt x="67648" y="91596"/>
                      <a:pt x="70980" y="89118"/>
                    </a:cubicBezTo>
                    <a:cubicBezTo>
                      <a:pt x="72037" y="88329"/>
                      <a:pt x="73088" y="87386"/>
                      <a:pt x="73445" y="86117"/>
                    </a:cubicBezTo>
                    <a:cubicBezTo>
                      <a:pt x="73802" y="84846"/>
                      <a:pt x="73146" y="83218"/>
                      <a:pt x="71846" y="82993"/>
                    </a:cubicBezTo>
                    <a:cubicBezTo>
                      <a:pt x="71723" y="82971"/>
                      <a:pt x="71600" y="82963"/>
                      <a:pt x="71476" y="82963"/>
                    </a:cubicBezTo>
                    <a:cubicBezTo>
                      <a:pt x="71093" y="82963"/>
                      <a:pt x="70708" y="83045"/>
                      <a:pt x="70324" y="83086"/>
                    </a:cubicBezTo>
                    <a:cubicBezTo>
                      <a:pt x="70133" y="83106"/>
                      <a:pt x="69943" y="83115"/>
                      <a:pt x="69755" y="83115"/>
                    </a:cubicBezTo>
                    <a:cubicBezTo>
                      <a:pt x="66927" y="83115"/>
                      <a:pt x="64468" y="80925"/>
                      <a:pt x="62588" y="78727"/>
                    </a:cubicBezTo>
                    <a:cubicBezTo>
                      <a:pt x="63132" y="78118"/>
                      <a:pt x="63852" y="77890"/>
                      <a:pt x="64640" y="77890"/>
                    </a:cubicBezTo>
                    <a:cubicBezTo>
                      <a:pt x="65842" y="77890"/>
                      <a:pt x="67201" y="78421"/>
                      <a:pt x="68334" y="78941"/>
                    </a:cubicBezTo>
                    <a:cubicBezTo>
                      <a:pt x="71699" y="80486"/>
                      <a:pt x="75249" y="81588"/>
                      <a:pt x="78895" y="82221"/>
                    </a:cubicBezTo>
                    <a:cubicBezTo>
                      <a:pt x="79803" y="82378"/>
                      <a:pt x="80736" y="82513"/>
                      <a:pt x="81554" y="82936"/>
                    </a:cubicBezTo>
                    <a:cubicBezTo>
                      <a:pt x="82126" y="83232"/>
                      <a:pt x="82622" y="83658"/>
                      <a:pt x="83095" y="84096"/>
                    </a:cubicBezTo>
                    <a:cubicBezTo>
                      <a:pt x="87298" y="87967"/>
                      <a:pt x="90407" y="93013"/>
                      <a:pt x="91975" y="98509"/>
                    </a:cubicBezTo>
                    <a:cubicBezTo>
                      <a:pt x="92104" y="98538"/>
                      <a:pt x="92231" y="98552"/>
                      <a:pt x="92354" y="98552"/>
                    </a:cubicBezTo>
                    <a:cubicBezTo>
                      <a:pt x="93754" y="98552"/>
                      <a:pt x="94717" y="96760"/>
                      <a:pt x="94833" y="95252"/>
                    </a:cubicBezTo>
                    <a:cubicBezTo>
                      <a:pt x="94960" y="93612"/>
                      <a:pt x="94769" y="91722"/>
                      <a:pt x="95948" y="90578"/>
                    </a:cubicBezTo>
                    <a:cubicBezTo>
                      <a:pt x="96875" y="89678"/>
                      <a:pt x="98399" y="89556"/>
                      <a:pt x="99214" y="88552"/>
                    </a:cubicBezTo>
                    <a:cubicBezTo>
                      <a:pt x="100238" y="87289"/>
                      <a:pt x="99703" y="85157"/>
                      <a:pt x="100900" y="84056"/>
                    </a:cubicBezTo>
                    <a:cubicBezTo>
                      <a:pt x="101284" y="83704"/>
                      <a:pt x="101728" y="83552"/>
                      <a:pt x="102190" y="83552"/>
                    </a:cubicBezTo>
                    <a:cubicBezTo>
                      <a:pt x="103537" y="83552"/>
                      <a:pt x="105034" y="84844"/>
                      <a:pt x="105630" y="86240"/>
                    </a:cubicBezTo>
                    <a:cubicBezTo>
                      <a:pt x="106431" y="88116"/>
                      <a:pt x="106723" y="90422"/>
                      <a:pt x="108410" y="91569"/>
                    </a:cubicBezTo>
                    <a:lnTo>
                      <a:pt x="111137" y="91176"/>
                    </a:lnTo>
                    <a:cubicBezTo>
                      <a:pt x="111152" y="95778"/>
                      <a:pt x="112750" y="100362"/>
                      <a:pt x="115602" y="103975"/>
                    </a:cubicBezTo>
                    <a:cubicBezTo>
                      <a:pt x="117157" y="103161"/>
                      <a:pt x="116453" y="100795"/>
                      <a:pt x="115480" y="99330"/>
                    </a:cubicBezTo>
                    <a:cubicBezTo>
                      <a:pt x="114508" y="97866"/>
                      <a:pt x="113554" y="95681"/>
                      <a:pt x="114936" y="94596"/>
                    </a:cubicBezTo>
                    <a:lnTo>
                      <a:pt x="114936" y="94596"/>
                    </a:lnTo>
                    <a:cubicBezTo>
                      <a:pt x="116854" y="94614"/>
                      <a:pt x="117747" y="97259"/>
                      <a:pt x="119611" y="97712"/>
                    </a:cubicBezTo>
                    <a:cubicBezTo>
                      <a:pt x="119777" y="97752"/>
                      <a:pt x="119940" y="97771"/>
                      <a:pt x="120101" y="97771"/>
                    </a:cubicBezTo>
                    <a:cubicBezTo>
                      <a:pt x="121744" y="97771"/>
                      <a:pt x="123089" y="95790"/>
                      <a:pt x="122784" y="94080"/>
                    </a:cubicBezTo>
                    <a:cubicBezTo>
                      <a:pt x="122451" y="92201"/>
                      <a:pt x="120835" y="90820"/>
                      <a:pt x="119169" y="89895"/>
                    </a:cubicBezTo>
                    <a:cubicBezTo>
                      <a:pt x="117675" y="88258"/>
                      <a:pt x="119833" y="85644"/>
                      <a:pt x="122018" y="85274"/>
                    </a:cubicBezTo>
                    <a:cubicBezTo>
                      <a:pt x="122730" y="85153"/>
                      <a:pt x="123464" y="85138"/>
                      <a:pt x="124199" y="85138"/>
                    </a:cubicBezTo>
                    <a:cubicBezTo>
                      <a:pt x="124443" y="85138"/>
                      <a:pt x="124686" y="85140"/>
                      <a:pt x="124930" y="85140"/>
                    </a:cubicBezTo>
                    <a:cubicBezTo>
                      <a:pt x="126201" y="85140"/>
                      <a:pt x="127452" y="85095"/>
                      <a:pt x="128573" y="84531"/>
                    </a:cubicBezTo>
                    <a:cubicBezTo>
                      <a:pt x="130946" y="83339"/>
                      <a:pt x="131739" y="80207"/>
                      <a:pt x="131200" y="77607"/>
                    </a:cubicBezTo>
                    <a:cubicBezTo>
                      <a:pt x="130659" y="75007"/>
                      <a:pt x="129117" y="72748"/>
                      <a:pt x="127857" y="70410"/>
                    </a:cubicBezTo>
                    <a:cubicBezTo>
                      <a:pt x="126781" y="68413"/>
                      <a:pt x="126249" y="65298"/>
                      <a:pt x="128341" y="64420"/>
                    </a:cubicBezTo>
                    <a:cubicBezTo>
                      <a:pt x="128900" y="64186"/>
                      <a:pt x="129528" y="64195"/>
                      <a:pt x="130135" y="64170"/>
                    </a:cubicBezTo>
                    <a:cubicBezTo>
                      <a:pt x="138047" y="63837"/>
                      <a:pt x="144592" y="55459"/>
                      <a:pt x="143005" y="47701"/>
                    </a:cubicBezTo>
                    <a:cubicBezTo>
                      <a:pt x="142706" y="46238"/>
                      <a:pt x="142140" y="44786"/>
                      <a:pt x="141097" y="43719"/>
                    </a:cubicBezTo>
                    <a:cubicBezTo>
                      <a:pt x="139216" y="41800"/>
                      <a:pt x="136024" y="41349"/>
                      <a:pt x="134619" y="39057"/>
                    </a:cubicBezTo>
                    <a:cubicBezTo>
                      <a:pt x="132900" y="36255"/>
                      <a:pt x="135025" y="32537"/>
                      <a:pt x="137778" y="30737"/>
                    </a:cubicBezTo>
                    <a:cubicBezTo>
                      <a:pt x="140529" y="28938"/>
                      <a:pt x="143891" y="28156"/>
                      <a:pt x="146461" y="26105"/>
                    </a:cubicBezTo>
                    <a:cubicBezTo>
                      <a:pt x="147145" y="26087"/>
                      <a:pt x="147512" y="25417"/>
                      <a:pt x="147638" y="24743"/>
                    </a:cubicBezTo>
                    <a:cubicBezTo>
                      <a:pt x="147716" y="24319"/>
                      <a:pt x="147611" y="23887"/>
                      <a:pt x="147608" y="23456"/>
                    </a:cubicBezTo>
                    <a:cubicBezTo>
                      <a:pt x="147598" y="22276"/>
                      <a:pt x="148442" y="21139"/>
                      <a:pt x="149574" y="20805"/>
                    </a:cubicBezTo>
                    <a:cubicBezTo>
                      <a:pt x="149811" y="20736"/>
                      <a:pt x="150056" y="20702"/>
                      <a:pt x="150302" y="20702"/>
                    </a:cubicBezTo>
                    <a:cubicBezTo>
                      <a:pt x="151231" y="20702"/>
                      <a:pt x="152165" y="21179"/>
                      <a:pt x="152664" y="21968"/>
                    </a:cubicBezTo>
                    <a:cubicBezTo>
                      <a:pt x="153442" y="23198"/>
                      <a:pt x="153129" y="24821"/>
                      <a:pt x="152563" y="26163"/>
                    </a:cubicBezTo>
                    <a:cubicBezTo>
                      <a:pt x="151998" y="27505"/>
                      <a:pt x="151199" y="28790"/>
                      <a:pt x="151051" y="30239"/>
                    </a:cubicBezTo>
                    <a:cubicBezTo>
                      <a:pt x="150905" y="31687"/>
                      <a:pt x="151726" y="33391"/>
                      <a:pt x="153173" y="33553"/>
                    </a:cubicBezTo>
                    <a:cubicBezTo>
                      <a:pt x="153252" y="33562"/>
                      <a:pt x="153330" y="33566"/>
                      <a:pt x="153406" y="33566"/>
                    </a:cubicBezTo>
                    <a:cubicBezTo>
                      <a:pt x="155043" y="33566"/>
                      <a:pt x="156090" y="31574"/>
                      <a:pt x="156201" y="29877"/>
                    </a:cubicBezTo>
                    <a:cubicBezTo>
                      <a:pt x="156318" y="28099"/>
                      <a:pt x="155972" y="26160"/>
                      <a:pt x="156925" y="24659"/>
                    </a:cubicBezTo>
                    <a:cubicBezTo>
                      <a:pt x="158377" y="22374"/>
                      <a:pt x="162385" y="21839"/>
                      <a:pt x="162490" y="19133"/>
                    </a:cubicBezTo>
                    <a:cubicBezTo>
                      <a:pt x="162574" y="16945"/>
                      <a:pt x="159821" y="15661"/>
                      <a:pt x="159327" y="13530"/>
                    </a:cubicBezTo>
                    <a:cubicBezTo>
                      <a:pt x="159129" y="12668"/>
                      <a:pt x="159325" y="11773"/>
                      <a:pt x="159405" y="10894"/>
                    </a:cubicBezTo>
                    <a:cubicBezTo>
                      <a:pt x="159709" y="7612"/>
                      <a:pt x="158263" y="4218"/>
                      <a:pt x="155688" y="2163"/>
                    </a:cubicBezTo>
                    <a:cubicBezTo>
                      <a:pt x="153919" y="751"/>
                      <a:pt x="151652" y="0"/>
                      <a:pt x="149391" y="0"/>
                    </a:cubicBezTo>
                    <a:close/>
                  </a:path>
                </a:pathLst>
              </a:custGeom>
              <a:noFill/>
              <a:ln w="19050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/>
              </a:p>
            </p:txBody>
          </p:sp>
          <p:sp>
            <p:nvSpPr>
              <p:cNvPr id="16" name="Google Shape;317;p38">
                <a:extLst>
                  <a:ext uri="{FF2B5EF4-FFF2-40B4-BE49-F238E27FC236}">
                    <a16:creationId xmlns:a16="http://schemas.microsoft.com/office/drawing/2014/main" id="{D79EAC25-91D7-F042-ACDF-666885B125EC}"/>
                  </a:ext>
                </a:extLst>
              </p:cNvPr>
              <p:cNvSpPr/>
              <p:nvPr/>
            </p:nvSpPr>
            <p:spPr>
              <a:xfrm>
                <a:off x="6146600" y="3671525"/>
                <a:ext cx="342925" cy="189500"/>
              </a:xfrm>
              <a:custGeom>
                <a:avLst/>
                <a:gdLst/>
                <a:ahLst/>
                <a:cxnLst/>
                <a:rect l="l" t="t" r="r" b="b"/>
                <a:pathLst>
                  <a:path w="13717" h="7580" extrusionOk="0">
                    <a:moveTo>
                      <a:pt x="9951" y="0"/>
                    </a:moveTo>
                    <a:cubicBezTo>
                      <a:pt x="6355" y="0"/>
                      <a:pt x="1" y="1281"/>
                      <a:pt x="2486" y="4894"/>
                    </a:cubicBezTo>
                    <a:cubicBezTo>
                      <a:pt x="3169" y="5885"/>
                      <a:pt x="4297" y="6467"/>
                      <a:pt x="5404" y="6938"/>
                    </a:cubicBezTo>
                    <a:cubicBezTo>
                      <a:pt x="6217" y="7282"/>
                      <a:pt x="7136" y="7580"/>
                      <a:pt x="8003" y="7580"/>
                    </a:cubicBezTo>
                    <a:cubicBezTo>
                      <a:pt x="8565" y="7580"/>
                      <a:pt x="9106" y="7454"/>
                      <a:pt x="9581" y="7134"/>
                    </a:cubicBezTo>
                    <a:cubicBezTo>
                      <a:pt x="10406" y="6577"/>
                      <a:pt x="13156" y="2774"/>
                      <a:pt x="13348" y="1948"/>
                    </a:cubicBezTo>
                    <a:cubicBezTo>
                      <a:pt x="13716" y="358"/>
                      <a:pt x="13186" y="447"/>
                      <a:pt x="11597" y="126"/>
                    </a:cubicBezTo>
                    <a:cubicBezTo>
                      <a:pt x="11194" y="44"/>
                      <a:pt x="10620" y="0"/>
                      <a:pt x="9951" y="0"/>
                    </a:cubicBezTo>
                    <a:close/>
                  </a:path>
                </a:pathLst>
              </a:custGeom>
              <a:noFill/>
              <a:ln w="19050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/>
              </a:p>
            </p:txBody>
          </p:sp>
          <p:sp>
            <p:nvSpPr>
              <p:cNvPr id="17" name="Google Shape;318;p38">
                <a:extLst>
                  <a:ext uri="{FF2B5EF4-FFF2-40B4-BE49-F238E27FC236}">
                    <a16:creationId xmlns:a16="http://schemas.microsoft.com/office/drawing/2014/main" id="{DFF11183-AC5F-9842-8E18-810850374E92}"/>
                  </a:ext>
                </a:extLst>
              </p:cNvPr>
              <p:cNvSpPr/>
              <p:nvPr/>
            </p:nvSpPr>
            <p:spPr>
              <a:xfrm>
                <a:off x="5901600" y="3652500"/>
                <a:ext cx="558700" cy="402875"/>
              </a:xfrm>
              <a:custGeom>
                <a:avLst/>
                <a:gdLst/>
                <a:ahLst/>
                <a:cxnLst/>
                <a:rect l="l" t="t" r="r" b="b"/>
                <a:pathLst>
                  <a:path w="22348" h="16115" extrusionOk="0">
                    <a:moveTo>
                      <a:pt x="946" y="1"/>
                    </a:moveTo>
                    <a:cubicBezTo>
                      <a:pt x="616" y="1"/>
                      <a:pt x="299" y="66"/>
                      <a:pt x="1" y="208"/>
                    </a:cubicBezTo>
                    <a:cubicBezTo>
                      <a:pt x="742" y="1762"/>
                      <a:pt x="2032" y="3475"/>
                      <a:pt x="2935" y="5119"/>
                    </a:cubicBezTo>
                    <a:cubicBezTo>
                      <a:pt x="6575" y="11745"/>
                      <a:pt x="13987" y="16115"/>
                      <a:pt x="21544" y="16115"/>
                    </a:cubicBezTo>
                    <a:cubicBezTo>
                      <a:pt x="21635" y="16115"/>
                      <a:pt x="21726" y="16114"/>
                      <a:pt x="21817" y="16113"/>
                    </a:cubicBezTo>
                    <a:cubicBezTo>
                      <a:pt x="22347" y="15571"/>
                      <a:pt x="21564" y="14744"/>
                      <a:pt x="20866" y="14448"/>
                    </a:cubicBezTo>
                    <a:cubicBezTo>
                      <a:pt x="18934" y="13634"/>
                      <a:pt x="16857" y="13226"/>
                      <a:pt x="14879" y="12532"/>
                    </a:cubicBezTo>
                    <a:cubicBezTo>
                      <a:pt x="12900" y="11839"/>
                      <a:pt x="10943" y="10790"/>
                      <a:pt x="9769" y="9051"/>
                    </a:cubicBezTo>
                    <a:cubicBezTo>
                      <a:pt x="9280" y="8326"/>
                      <a:pt x="8945" y="7508"/>
                      <a:pt x="8542" y="6731"/>
                    </a:cubicBezTo>
                    <a:cubicBezTo>
                      <a:pt x="7503" y="4729"/>
                      <a:pt x="3759" y="1"/>
                      <a:pt x="946" y="1"/>
                    </a:cubicBezTo>
                    <a:close/>
                  </a:path>
                </a:pathLst>
              </a:custGeom>
              <a:noFill/>
              <a:ln w="19050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/>
              </a:p>
            </p:txBody>
          </p:sp>
          <p:sp>
            <p:nvSpPr>
              <p:cNvPr id="18" name="Google Shape;319;p38">
                <a:extLst>
                  <a:ext uri="{FF2B5EF4-FFF2-40B4-BE49-F238E27FC236}">
                    <a16:creationId xmlns:a16="http://schemas.microsoft.com/office/drawing/2014/main" id="{B7C6920C-51D5-4549-9893-06D5DA6A7950}"/>
                  </a:ext>
                </a:extLst>
              </p:cNvPr>
              <p:cNvSpPr/>
              <p:nvPr/>
            </p:nvSpPr>
            <p:spPr>
              <a:xfrm>
                <a:off x="6249675" y="4061675"/>
                <a:ext cx="964575" cy="811125"/>
              </a:xfrm>
              <a:custGeom>
                <a:avLst/>
                <a:gdLst/>
                <a:ahLst/>
                <a:cxnLst/>
                <a:rect l="l" t="t" r="r" b="b"/>
                <a:pathLst>
                  <a:path w="38583" h="32445" extrusionOk="0">
                    <a:moveTo>
                      <a:pt x="17573" y="0"/>
                    </a:moveTo>
                    <a:cubicBezTo>
                      <a:pt x="14431" y="0"/>
                      <a:pt x="10968" y="2180"/>
                      <a:pt x="9011" y="4369"/>
                    </a:cubicBezTo>
                    <a:cubicBezTo>
                      <a:pt x="8028" y="5468"/>
                      <a:pt x="7111" y="6810"/>
                      <a:pt x="5676" y="7153"/>
                    </a:cubicBezTo>
                    <a:cubicBezTo>
                      <a:pt x="4830" y="7356"/>
                      <a:pt x="3925" y="7164"/>
                      <a:pt x="3076" y="7361"/>
                    </a:cubicBezTo>
                    <a:cubicBezTo>
                      <a:pt x="581" y="7938"/>
                      <a:pt x="1" y="11293"/>
                      <a:pt x="569" y="13791"/>
                    </a:cubicBezTo>
                    <a:cubicBezTo>
                      <a:pt x="1136" y="16289"/>
                      <a:pt x="2307" y="18910"/>
                      <a:pt x="1374" y="21296"/>
                    </a:cubicBezTo>
                    <a:cubicBezTo>
                      <a:pt x="1185" y="21776"/>
                      <a:pt x="913" y="22246"/>
                      <a:pt x="921" y="22762"/>
                    </a:cubicBezTo>
                    <a:cubicBezTo>
                      <a:pt x="932" y="23380"/>
                      <a:pt x="1355" y="23921"/>
                      <a:pt x="1849" y="24293"/>
                    </a:cubicBezTo>
                    <a:cubicBezTo>
                      <a:pt x="2646" y="24890"/>
                      <a:pt x="3559" y="25128"/>
                      <a:pt x="4517" y="25128"/>
                    </a:cubicBezTo>
                    <a:cubicBezTo>
                      <a:pt x="6301" y="25128"/>
                      <a:pt x="8239" y="24301"/>
                      <a:pt x="9868" y="23418"/>
                    </a:cubicBezTo>
                    <a:cubicBezTo>
                      <a:pt x="11665" y="22444"/>
                      <a:pt x="13735" y="21414"/>
                      <a:pt x="15685" y="21414"/>
                    </a:cubicBezTo>
                    <a:cubicBezTo>
                      <a:pt x="16453" y="21414"/>
                      <a:pt x="17203" y="21574"/>
                      <a:pt x="17910" y="21960"/>
                    </a:cubicBezTo>
                    <a:cubicBezTo>
                      <a:pt x="20585" y="23420"/>
                      <a:pt x="20837" y="27119"/>
                      <a:pt x="22486" y="29685"/>
                    </a:cubicBezTo>
                    <a:cubicBezTo>
                      <a:pt x="23522" y="31296"/>
                      <a:pt x="25450" y="32445"/>
                      <a:pt x="27291" y="32445"/>
                    </a:cubicBezTo>
                    <a:cubicBezTo>
                      <a:pt x="28027" y="32445"/>
                      <a:pt x="28749" y="32261"/>
                      <a:pt x="29394" y="31851"/>
                    </a:cubicBezTo>
                    <a:cubicBezTo>
                      <a:pt x="30163" y="31362"/>
                      <a:pt x="30731" y="30624"/>
                      <a:pt x="31285" y="29900"/>
                    </a:cubicBezTo>
                    <a:lnTo>
                      <a:pt x="34684" y="25460"/>
                    </a:lnTo>
                    <a:cubicBezTo>
                      <a:pt x="36183" y="23501"/>
                      <a:pt x="37736" y="21414"/>
                      <a:pt x="38025" y="18965"/>
                    </a:cubicBezTo>
                    <a:cubicBezTo>
                      <a:pt x="38582" y="14235"/>
                      <a:pt x="34390" y="10436"/>
                      <a:pt x="30609" y="7540"/>
                    </a:cubicBezTo>
                    <a:cubicBezTo>
                      <a:pt x="30407" y="6031"/>
                      <a:pt x="30190" y="4479"/>
                      <a:pt x="29421" y="3165"/>
                    </a:cubicBezTo>
                    <a:cubicBezTo>
                      <a:pt x="28683" y="1906"/>
                      <a:pt x="27576" y="1186"/>
                      <a:pt x="26718" y="1186"/>
                    </a:cubicBezTo>
                    <a:cubicBezTo>
                      <a:pt x="25783" y="1186"/>
                      <a:pt x="25141" y="2039"/>
                      <a:pt x="25589" y="3982"/>
                    </a:cubicBezTo>
                    <a:cubicBezTo>
                      <a:pt x="25561" y="3983"/>
                      <a:pt x="25533" y="3983"/>
                      <a:pt x="25505" y="3983"/>
                    </a:cubicBezTo>
                    <a:cubicBezTo>
                      <a:pt x="23077" y="3983"/>
                      <a:pt x="21095" y="399"/>
                      <a:pt x="18382" y="51"/>
                    </a:cubicBezTo>
                    <a:cubicBezTo>
                      <a:pt x="18115" y="17"/>
                      <a:pt x="17846" y="0"/>
                      <a:pt x="17573" y="0"/>
                    </a:cubicBezTo>
                    <a:close/>
                  </a:path>
                </a:pathLst>
              </a:custGeom>
              <a:noFill/>
              <a:ln w="19050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/>
              </a:p>
            </p:txBody>
          </p:sp>
        </p:grpSp>
        <p:sp>
          <p:nvSpPr>
            <p:cNvPr id="19" name="Google Shape;320;p38">
              <a:extLst>
                <a:ext uri="{FF2B5EF4-FFF2-40B4-BE49-F238E27FC236}">
                  <a16:creationId xmlns:a16="http://schemas.microsoft.com/office/drawing/2014/main" id="{1E47846B-8854-824C-9D8A-16BB309498D8}"/>
                </a:ext>
              </a:extLst>
            </p:cNvPr>
            <p:cNvSpPr/>
            <p:nvPr/>
          </p:nvSpPr>
          <p:spPr>
            <a:xfrm flipH="1">
              <a:off x="3325896" y="2871239"/>
              <a:ext cx="178589" cy="262805"/>
            </a:xfrm>
            <a:custGeom>
              <a:avLst/>
              <a:gdLst/>
              <a:ahLst/>
              <a:cxnLst/>
              <a:rect l="l" t="t" r="r" b="b"/>
              <a:pathLst>
                <a:path w="133027" h="195758" extrusionOk="0">
                  <a:moveTo>
                    <a:pt x="65846" y="26249"/>
                  </a:moveTo>
                  <a:cubicBezTo>
                    <a:pt x="87201" y="26249"/>
                    <a:pt x="104108" y="43156"/>
                    <a:pt x="104108" y="64511"/>
                  </a:cubicBezTo>
                  <a:cubicBezTo>
                    <a:pt x="104108" y="85422"/>
                    <a:pt x="87201" y="102328"/>
                    <a:pt x="65846" y="102328"/>
                  </a:cubicBezTo>
                  <a:cubicBezTo>
                    <a:pt x="44936" y="102328"/>
                    <a:pt x="28029" y="85422"/>
                    <a:pt x="28029" y="64511"/>
                  </a:cubicBezTo>
                  <a:cubicBezTo>
                    <a:pt x="28029" y="43156"/>
                    <a:pt x="44936" y="26249"/>
                    <a:pt x="65846" y="26249"/>
                  </a:cubicBezTo>
                  <a:close/>
                  <a:moveTo>
                    <a:pt x="66291" y="0"/>
                  </a:moveTo>
                  <a:cubicBezTo>
                    <a:pt x="29809" y="0"/>
                    <a:pt x="0" y="29809"/>
                    <a:pt x="0" y="66291"/>
                  </a:cubicBezTo>
                  <a:cubicBezTo>
                    <a:pt x="0" y="84977"/>
                    <a:pt x="18241" y="118345"/>
                    <a:pt x="18241" y="118345"/>
                  </a:cubicBezTo>
                  <a:lnTo>
                    <a:pt x="64066" y="195758"/>
                  </a:lnTo>
                  <a:lnTo>
                    <a:pt x="111671" y="119234"/>
                  </a:lnTo>
                  <a:cubicBezTo>
                    <a:pt x="111671" y="119234"/>
                    <a:pt x="133027" y="87201"/>
                    <a:pt x="133027" y="66291"/>
                  </a:cubicBezTo>
                  <a:cubicBezTo>
                    <a:pt x="133027" y="29809"/>
                    <a:pt x="103218" y="0"/>
                    <a:pt x="662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20" name="Google Shape;321;p38">
              <a:extLst>
                <a:ext uri="{FF2B5EF4-FFF2-40B4-BE49-F238E27FC236}">
                  <a16:creationId xmlns:a16="http://schemas.microsoft.com/office/drawing/2014/main" id="{D4D92FF3-1C4C-884F-8CD7-8121FD712072}"/>
                </a:ext>
              </a:extLst>
            </p:cNvPr>
            <p:cNvSpPr/>
            <p:nvPr/>
          </p:nvSpPr>
          <p:spPr>
            <a:xfrm flipH="1">
              <a:off x="3099171" y="2903639"/>
              <a:ext cx="178589" cy="262805"/>
            </a:xfrm>
            <a:custGeom>
              <a:avLst/>
              <a:gdLst/>
              <a:ahLst/>
              <a:cxnLst/>
              <a:rect l="l" t="t" r="r" b="b"/>
              <a:pathLst>
                <a:path w="133027" h="195758" extrusionOk="0">
                  <a:moveTo>
                    <a:pt x="65846" y="26249"/>
                  </a:moveTo>
                  <a:cubicBezTo>
                    <a:pt x="87201" y="26249"/>
                    <a:pt x="104108" y="43156"/>
                    <a:pt x="104108" y="64511"/>
                  </a:cubicBezTo>
                  <a:cubicBezTo>
                    <a:pt x="104108" y="85422"/>
                    <a:pt x="87201" y="102328"/>
                    <a:pt x="65846" y="102328"/>
                  </a:cubicBezTo>
                  <a:cubicBezTo>
                    <a:pt x="44936" y="102328"/>
                    <a:pt x="28029" y="85422"/>
                    <a:pt x="28029" y="64511"/>
                  </a:cubicBezTo>
                  <a:cubicBezTo>
                    <a:pt x="28029" y="43156"/>
                    <a:pt x="44936" y="26249"/>
                    <a:pt x="65846" y="26249"/>
                  </a:cubicBezTo>
                  <a:close/>
                  <a:moveTo>
                    <a:pt x="66291" y="0"/>
                  </a:moveTo>
                  <a:cubicBezTo>
                    <a:pt x="29809" y="0"/>
                    <a:pt x="0" y="29809"/>
                    <a:pt x="0" y="66291"/>
                  </a:cubicBezTo>
                  <a:cubicBezTo>
                    <a:pt x="0" y="84977"/>
                    <a:pt x="18241" y="118345"/>
                    <a:pt x="18241" y="118345"/>
                  </a:cubicBezTo>
                  <a:lnTo>
                    <a:pt x="64066" y="195758"/>
                  </a:lnTo>
                  <a:lnTo>
                    <a:pt x="111671" y="119234"/>
                  </a:lnTo>
                  <a:cubicBezTo>
                    <a:pt x="111671" y="119234"/>
                    <a:pt x="133027" y="87201"/>
                    <a:pt x="133027" y="66291"/>
                  </a:cubicBezTo>
                  <a:cubicBezTo>
                    <a:pt x="133027" y="29809"/>
                    <a:pt x="103218" y="0"/>
                    <a:pt x="662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21" name="Google Shape;322;p38">
              <a:extLst>
                <a:ext uri="{FF2B5EF4-FFF2-40B4-BE49-F238E27FC236}">
                  <a16:creationId xmlns:a16="http://schemas.microsoft.com/office/drawing/2014/main" id="{2EC656E9-F319-CF45-8E0E-6DD15260A814}"/>
                </a:ext>
              </a:extLst>
            </p:cNvPr>
            <p:cNvSpPr/>
            <p:nvPr/>
          </p:nvSpPr>
          <p:spPr>
            <a:xfrm flipH="1">
              <a:off x="2872446" y="3093764"/>
              <a:ext cx="178589" cy="262805"/>
            </a:xfrm>
            <a:custGeom>
              <a:avLst/>
              <a:gdLst/>
              <a:ahLst/>
              <a:cxnLst/>
              <a:rect l="l" t="t" r="r" b="b"/>
              <a:pathLst>
                <a:path w="133027" h="195758" extrusionOk="0">
                  <a:moveTo>
                    <a:pt x="65846" y="26249"/>
                  </a:moveTo>
                  <a:cubicBezTo>
                    <a:pt x="87201" y="26249"/>
                    <a:pt x="104108" y="43156"/>
                    <a:pt x="104108" y="64511"/>
                  </a:cubicBezTo>
                  <a:cubicBezTo>
                    <a:pt x="104108" y="85422"/>
                    <a:pt x="87201" y="102328"/>
                    <a:pt x="65846" y="102328"/>
                  </a:cubicBezTo>
                  <a:cubicBezTo>
                    <a:pt x="44936" y="102328"/>
                    <a:pt x="28029" y="85422"/>
                    <a:pt x="28029" y="64511"/>
                  </a:cubicBezTo>
                  <a:cubicBezTo>
                    <a:pt x="28029" y="43156"/>
                    <a:pt x="44936" y="26249"/>
                    <a:pt x="65846" y="26249"/>
                  </a:cubicBezTo>
                  <a:close/>
                  <a:moveTo>
                    <a:pt x="66291" y="0"/>
                  </a:moveTo>
                  <a:cubicBezTo>
                    <a:pt x="29809" y="0"/>
                    <a:pt x="0" y="29809"/>
                    <a:pt x="0" y="66291"/>
                  </a:cubicBezTo>
                  <a:cubicBezTo>
                    <a:pt x="0" y="84977"/>
                    <a:pt x="18241" y="118345"/>
                    <a:pt x="18241" y="118345"/>
                  </a:cubicBezTo>
                  <a:lnTo>
                    <a:pt x="64066" y="195758"/>
                  </a:lnTo>
                  <a:lnTo>
                    <a:pt x="111671" y="119234"/>
                  </a:lnTo>
                  <a:cubicBezTo>
                    <a:pt x="111671" y="119234"/>
                    <a:pt x="133027" y="87201"/>
                    <a:pt x="133027" y="66291"/>
                  </a:cubicBezTo>
                  <a:cubicBezTo>
                    <a:pt x="133027" y="29809"/>
                    <a:pt x="103218" y="0"/>
                    <a:pt x="662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22" name="Google Shape;323;p38">
              <a:extLst>
                <a:ext uri="{FF2B5EF4-FFF2-40B4-BE49-F238E27FC236}">
                  <a16:creationId xmlns:a16="http://schemas.microsoft.com/office/drawing/2014/main" id="{E54D7F15-FF91-F946-916B-BFA4CCB189EF}"/>
                </a:ext>
              </a:extLst>
            </p:cNvPr>
            <p:cNvSpPr/>
            <p:nvPr/>
          </p:nvSpPr>
          <p:spPr>
            <a:xfrm flipH="1">
              <a:off x="4602071" y="2692614"/>
              <a:ext cx="178589" cy="262805"/>
            </a:xfrm>
            <a:custGeom>
              <a:avLst/>
              <a:gdLst/>
              <a:ahLst/>
              <a:cxnLst/>
              <a:rect l="l" t="t" r="r" b="b"/>
              <a:pathLst>
                <a:path w="133027" h="195758" extrusionOk="0">
                  <a:moveTo>
                    <a:pt x="65846" y="26249"/>
                  </a:moveTo>
                  <a:cubicBezTo>
                    <a:pt x="87201" y="26249"/>
                    <a:pt x="104108" y="43156"/>
                    <a:pt x="104108" y="64511"/>
                  </a:cubicBezTo>
                  <a:cubicBezTo>
                    <a:pt x="104108" y="85422"/>
                    <a:pt x="87201" y="102328"/>
                    <a:pt x="65846" y="102328"/>
                  </a:cubicBezTo>
                  <a:cubicBezTo>
                    <a:pt x="44936" y="102328"/>
                    <a:pt x="28029" y="85422"/>
                    <a:pt x="28029" y="64511"/>
                  </a:cubicBezTo>
                  <a:cubicBezTo>
                    <a:pt x="28029" y="43156"/>
                    <a:pt x="44936" y="26249"/>
                    <a:pt x="65846" y="26249"/>
                  </a:cubicBezTo>
                  <a:close/>
                  <a:moveTo>
                    <a:pt x="66291" y="0"/>
                  </a:moveTo>
                  <a:cubicBezTo>
                    <a:pt x="29809" y="0"/>
                    <a:pt x="0" y="29809"/>
                    <a:pt x="0" y="66291"/>
                  </a:cubicBezTo>
                  <a:cubicBezTo>
                    <a:pt x="0" y="84977"/>
                    <a:pt x="18241" y="118345"/>
                    <a:pt x="18241" y="118345"/>
                  </a:cubicBezTo>
                  <a:lnTo>
                    <a:pt x="64066" y="195758"/>
                  </a:lnTo>
                  <a:lnTo>
                    <a:pt x="111671" y="119234"/>
                  </a:lnTo>
                  <a:cubicBezTo>
                    <a:pt x="111671" y="119234"/>
                    <a:pt x="133027" y="87201"/>
                    <a:pt x="133027" y="66291"/>
                  </a:cubicBezTo>
                  <a:cubicBezTo>
                    <a:pt x="133027" y="29809"/>
                    <a:pt x="103218" y="0"/>
                    <a:pt x="662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23" name="Google Shape;324;p38">
              <a:extLst>
                <a:ext uri="{FF2B5EF4-FFF2-40B4-BE49-F238E27FC236}">
                  <a16:creationId xmlns:a16="http://schemas.microsoft.com/office/drawing/2014/main" id="{C572A1F2-694C-D949-AEE5-D5E267CDF861}"/>
                </a:ext>
              </a:extLst>
            </p:cNvPr>
            <p:cNvSpPr/>
            <p:nvPr/>
          </p:nvSpPr>
          <p:spPr>
            <a:xfrm flipH="1">
              <a:off x="4852609" y="2158689"/>
              <a:ext cx="178589" cy="262805"/>
            </a:xfrm>
            <a:custGeom>
              <a:avLst/>
              <a:gdLst/>
              <a:ahLst/>
              <a:cxnLst/>
              <a:rect l="l" t="t" r="r" b="b"/>
              <a:pathLst>
                <a:path w="133027" h="195758" extrusionOk="0">
                  <a:moveTo>
                    <a:pt x="65846" y="26249"/>
                  </a:moveTo>
                  <a:cubicBezTo>
                    <a:pt x="87201" y="26249"/>
                    <a:pt x="104108" y="43156"/>
                    <a:pt x="104108" y="64511"/>
                  </a:cubicBezTo>
                  <a:cubicBezTo>
                    <a:pt x="104108" y="85422"/>
                    <a:pt x="87201" y="102328"/>
                    <a:pt x="65846" y="102328"/>
                  </a:cubicBezTo>
                  <a:cubicBezTo>
                    <a:pt x="44936" y="102328"/>
                    <a:pt x="28029" y="85422"/>
                    <a:pt x="28029" y="64511"/>
                  </a:cubicBezTo>
                  <a:cubicBezTo>
                    <a:pt x="28029" y="43156"/>
                    <a:pt x="44936" y="26249"/>
                    <a:pt x="65846" y="26249"/>
                  </a:cubicBezTo>
                  <a:close/>
                  <a:moveTo>
                    <a:pt x="66291" y="0"/>
                  </a:moveTo>
                  <a:cubicBezTo>
                    <a:pt x="29809" y="0"/>
                    <a:pt x="0" y="29809"/>
                    <a:pt x="0" y="66291"/>
                  </a:cubicBezTo>
                  <a:cubicBezTo>
                    <a:pt x="0" y="84977"/>
                    <a:pt x="18241" y="118345"/>
                    <a:pt x="18241" y="118345"/>
                  </a:cubicBezTo>
                  <a:lnTo>
                    <a:pt x="64066" y="195758"/>
                  </a:lnTo>
                  <a:lnTo>
                    <a:pt x="111671" y="119234"/>
                  </a:lnTo>
                  <a:cubicBezTo>
                    <a:pt x="111671" y="119234"/>
                    <a:pt x="133027" y="87201"/>
                    <a:pt x="133027" y="66291"/>
                  </a:cubicBezTo>
                  <a:cubicBezTo>
                    <a:pt x="133027" y="29809"/>
                    <a:pt x="103218" y="0"/>
                    <a:pt x="662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24" name="Google Shape;325;p38">
              <a:extLst>
                <a:ext uri="{FF2B5EF4-FFF2-40B4-BE49-F238E27FC236}">
                  <a16:creationId xmlns:a16="http://schemas.microsoft.com/office/drawing/2014/main" id="{80A6AA5A-3E15-E84F-B852-83398BE46FA0}"/>
                </a:ext>
              </a:extLst>
            </p:cNvPr>
            <p:cNvSpPr/>
            <p:nvPr/>
          </p:nvSpPr>
          <p:spPr>
            <a:xfrm flipH="1">
              <a:off x="4852609" y="2495539"/>
              <a:ext cx="178589" cy="262805"/>
            </a:xfrm>
            <a:custGeom>
              <a:avLst/>
              <a:gdLst/>
              <a:ahLst/>
              <a:cxnLst/>
              <a:rect l="l" t="t" r="r" b="b"/>
              <a:pathLst>
                <a:path w="133027" h="195758" extrusionOk="0">
                  <a:moveTo>
                    <a:pt x="65846" y="26249"/>
                  </a:moveTo>
                  <a:cubicBezTo>
                    <a:pt x="87201" y="26249"/>
                    <a:pt x="104108" y="43156"/>
                    <a:pt x="104108" y="64511"/>
                  </a:cubicBezTo>
                  <a:cubicBezTo>
                    <a:pt x="104108" y="85422"/>
                    <a:pt x="87201" y="102328"/>
                    <a:pt x="65846" y="102328"/>
                  </a:cubicBezTo>
                  <a:cubicBezTo>
                    <a:pt x="44936" y="102328"/>
                    <a:pt x="28029" y="85422"/>
                    <a:pt x="28029" y="64511"/>
                  </a:cubicBezTo>
                  <a:cubicBezTo>
                    <a:pt x="28029" y="43156"/>
                    <a:pt x="44936" y="26249"/>
                    <a:pt x="65846" y="26249"/>
                  </a:cubicBezTo>
                  <a:close/>
                  <a:moveTo>
                    <a:pt x="66291" y="0"/>
                  </a:moveTo>
                  <a:cubicBezTo>
                    <a:pt x="29809" y="0"/>
                    <a:pt x="0" y="29809"/>
                    <a:pt x="0" y="66291"/>
                  </a:cubicBezTo>
                  <a:cubicBezTo>
                    <a:pt x="0" y="84977"/>
                    <a:pt x="18241" y="118345"/>
                    <a:pt x="18241" y="118345"/>
                  </a:cubicBezTo>
                  <a:lnTo>
                    <a:pt x="64066" y="195758"/>
                  </a:lnTo>
                  <a:lnTo>
                    <a:pt x="111671" y="119234"/>
                  </a:lnTo>
                  <a:cubicBezTo>
                    <a:pt x="111671" y="119234"/>
                    <a:pt x="133027" y="87201"/>
                    <a:pt x="133027" y="66291"/>
                  </a:cubicBezTo>
                  <a:cubicBezTo>
                    <a:pt x="133027" y="29809"/>
                    <a:pt x="103218" y="0"/>
                    <a:pt x="662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25" name="Google Shape;326;p38">
              <a:extLst>
                <a:ext uri="{FF2B5EF4-FFF2-40B4-BE49-F238E27FC236}">
                  <a16:creationId xmlns:a16="http://schemas.microsoft.com/office/drawing/2014/main" id="{E657A598-131A-8E42-959D-5182EC8DBCA4}"/>
                </a:ext>
              </a:extLst>
            </p:cNvPr>
            <p:cNvSpPr/>
            <p:nvPr/>
          </p:nvSpPr>
          <p:spPr>
            <a:xfrm flipH="1">
              <a:off x="5031209" y="2692614"/>
              <a:ext cx="178589" cy="262805"/>
            </a:xfrm>
            <a:custGeom>
              <a:avLst/>
              <a:gdLst/>
              <a:ahLst/>
              <a:cxnLst/>
              <a:rect l="l" t="t" r="r" b="b"/>
              <a:pathLst>
                <a:path w="133027" h="195758" extrusionOk="0">
                  <a:moveTo>
                    <a:pt x="65846" y="26249"/>
                  </a:moveTo>
                  <a:cubicBezTo>
                    <a:pt x="87201" y="26249"/>
                    <a:pt x="104108" y="43156"/>
                    <a:pt x="104108" y="64511"/>
                  </a:cubicBezTo>
                  <a:cubicBezTo>
                    <a:pt x="104108" y="85422"/>
                    <a:pt x="87201" y="102328"/>
                    <a:pt x="65846" y="102328"/>
                  </a:cubicBezTo>
                  <a:cubicBezTo>
                    <a:pt x="44936" y="102328"/>
                    <a:pt x="28029" y="85422"/>
                    <a:pt x="28029" y="64511"/>
                  </a:cubicBezTo>
                  <a:cubicBezTo>
                    <a:pt x="28029" y="43156"/>
                    <a:pt x="44936" y="26249"/>
                    <a:pt x="65846" y="26249"/>
                  </a:cubicBezTo>
                  <a:close/>
                  <a:moveTo>
                    <a:pt x="66291" y="0"/>
                  </a:moveTo>
                  <a:cubicBezTo>
                    <a:pt x="29809" y="0"/>
                    <a:pt x="0" y="29809"/>
                    <a:pt x="0" y="66291"/>
                  </a:cubicBezTo>
                  <a:cubicBezTo>
                    <a:pt x="0" y="84977"/>
                    <a:pt x="18241" y="118345"/>
                    <a:pt x="18241" y="118345"/>
                  </a:cubicBezTo>
                  <a:lnTo>
                    <a:pt x="64066" y="195758"/>
                  </a:lnTo>
                  <a:lnTo>
                    <a:pt x="111671" y="119234"/>
                  </a:lnTo>
                  <a:cubicBezTo>
                    <a:pt x="111671" y="119234"/>
                    <a:pt x="133027" y="87201"/>
                    <a:pt x="133027" y="66291"/>
                  </a:cubicBezTo>
                  <a:cubicBezTo>
                    <a:pt x="133027" y="29809"/>
                    <a:pt x="103218" y="0"/>
                    <a:pt x="662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26" name="Google Shape;327;p38">
              <a:extLst>
                <a:ext uri="{FF2B5EF4-FFF2-40B4-BE49-F238E27FC236}">
                  <a16:creationId xmlns:a16="http://schemas.microsoft.com/office/drawing/2014/main" id="{CE5DF9A4-6A5D-FC4E-9261-58AA0F2B0F4E}"/>
                </a:ext>
              </a:extLst>
            </p:cNvPr>
            <p:cNvSpPr/>
            <p:nvPr/>
          </p:nvSpPr>
          <p:spPr>
            <a:xfrm flipH="1">
              <a:off x="2793639" y="2549240"/>
              <a:ext cx="178589" cy="262805"/>
            </a:xfrm>
            <a:custGeom>
              <a:avLst/>
              <a:gdLst/>
              <a:ahLst/>
              <a:cxnLst/>
              <a:rect l="l" t="t" r="r" b="b"/>
              <a:pathLst>
                <a:path w="133027" h="195758" extrusionOk="0">
                  <a:moveTo>
                    <a:pt x="65846" y="26249"/>
                  </a:moveTo>
                  <a:cubicBezTo>
                    <a:pt x="87201" y="26249"/>
                    <a:pt x="104108" y="43156"/>
                    <a:pt x="104108" y="64511"/>
                  </a:cubicBezTo>
                  <a:cubicBezTo>
                    <a:pt x="104108" y="85422"/>
                    <a:pt x="87201" y="102328"/>
                    <a:pt x="65846" y="102328"/>
                  </a:cubicBezTo>
                  <a:cubicBezTo>
                    <a:pt x="44936" y="102328"/>
                    <a:pt x="28029" y="85422"/>
                    <a:pt x="28029" y="64511"/>
                  </a:cubicBezTo>
                  <a:cubicBezTo>
                    <a:pt x="28029" y="43156"/>
                    <a:pt x="44936" y="26249"/>
                    <a:pt x="65846" y="26249"/>
                  </a:cubicBezTo>
                  <a:close/>
                  <a:moveTo>
                    <a:pt x="66291" y="0"/>
                  </a:moveTo>
                  <a:cubicBezTo>
                    <a:pt x="29809" y="0"/>
                    <a:pt x="0" y="29809"/>
                    <a:pt x="0" y="66291"/>
                  </a:cubicBezTo>
                  <a:cubicBezTo>
                    <a:pt x="0" y="84977"/>
                    <a:pt x="18241" y="118345"/>
                    <a:pt x="18241" y="118345"/>
                  </a:cubicBezTo>
                  <a:lnTo>
                    <a:pt x="64066" y="195758"/>
                  </a:lnTo>
                  <a:lnTo>
                    <a:pt x="111671" y="119234"/>
                  </a:lnTo>
                  <a:cubicBezTo>
                    <a:pt x="111671" y="119234"/>
                    <a:pt x="133027" y="87201"/>
                    <a:pt x="133027" y="66291"/>
                  </a:cubicBezTo>
                  <a:cubicBezTo>
                    <a:pt x="133027" y="29809"/>
                    <a:pt x="103218" y="0"/>
                    <a:pt x="662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27" name="Google Shape;328;p38">
              <a:extLst>
                <a:ext uri="{FF2B5EF4-FFF2-40B4-BE49-F238E27FC236}">
                  <a16:creationId xmlns:a16="http://schemas.microsoft.com/office/drawing/2014/main" id="{2EAF9F98-7CA0-DE49-A492-A893775BEF64}"/>
                </a:ext>
              </a:extLst>
            </p:cNvPr>
            <p:cNvSpPr/>
            <p:nvPr/>
          </p:nvSpPr>
          <p:spPr>
            <a:xfrm flipH="1">
              <a:off x="3625684" y="4214939"/>
              <a:ext cx="178589" cy="262805"/>
            </a:xfrm>
            <a:custGeom>
              <a:avLst/>
              <a:gdLst/>
              <a:ahLst/>
              <a:cxnLst/>
              <a:rect l="l" t="t" r="r" b="b"/>
              <a:pathLst>
                <a:path w="133027" h="195758" extrusionOk="0">
                  <a:moveTo>
                    <a:pt x="65846" y="26249"/>
                  </a:moveTo>
                  <a:cubicBezTo>
                    <a:pt x="87201" y="26249"/>
                    <a:pt x="104108" y="43156"/>
                    <a:pt x="104108" y="64511"/>
                  </a:cubicBezTo>
                  <a:cubicBezTo>
                    <a:pt x="104108" y="85422"/>
                    <a:pt x="87201" y="102328"/>
                    <a:pt x="65846" y="102328"/>
                  </a:cubicBezTo>
                  <a:cubicBezTo>
                    <a:pt x="44936" y="102328"/>
                    <a:pt x="28029" y="85422"/>
                    <a:pt x="28029" y="64511"/>
                  </a:cubicBezTo>
                  <a:cubicBezTo>
                    <a:pt x="28029" y="43156"/>
                    <a:pt x="44936" y="26249"/>
                    <a:pt x="65846" y="26249"/>
                  </a:cubicBezTo>
                  <a:close/>
                  <a:moveTo>
                    <a:pt x="66291" y="0"/>
                  </a:moveTo>
                  <a:cubicBezTo>
                    <a:pt x="29809" y="0"/>
                    <a:pt x="0" y="29809"/>
                    <a:pt x="0" y="66291"/>
                  </a:cubicBezTo>
                  <a:cubicBezTo>
                    <a:pt x="0" y="84977"/>
                    <a:pt x="18241" y="118345"/>
                    <a:pt x="18241" y="118345"/>
                  </a:cubicBezTo>
                  <a:lnTo>
                    <a:pt x="64066" y="195758"/>
                  </a:lnTo>
                  <a:lnTo>
                    <a:pt x="111671" y="119234"/>
                  </a:lnTo>
                  <a:cubicBezTo>
                    <a:pt x="111671" y="119234"/>
                    <a:pt x="133027" y="87201"/>
                    <a:pt x="133027" y="66291"/>
                  </a:cubicBezTo>
                  <a:cubicBezTo>
                    <a:pt x="133027" y="29809"/>
                    <a:pt x="103218" y="0"/>
                    <a:pt x="662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28" name="Google Shape;329;p38">
              <a:extLst>
                <a:ext uri="{FF2B5EF4-FFF2-40B4-BE49-F238E27FC236}">
                  <a16:creationId xmlns:a16="http://schemas.microsoft.com/office/drawing/2014/main" id="{8A20570E-E480-1D4A-A457-E04DFB4FAFB8}"/>
                </a:ext>
              </a:extLst>
            </p:cNvPr>
            <p:cNvSpPr/>
            <p:nvPr/>
          </p:nvSpPr>
          <p:spPr>
            <a:xfrm flipH="1">
              <a:off x="4027309" y="3761489"/>
              <a:ext cx="178589" cy="262805"/>
            </a:xfrm>
            <a:custGeom>
              <a:avLst/>
              <a:gdLst/>
              <a:ahLst/>
              <a:cxnLst/>
              <a:rect l="l" t="t" r="r" b="b"/>
              <a:pathLst>
                <a:path w="133027" h="195758" extrusionOk="0">
                  <a:moveTo>
                    <a:pt x="65846" y="26249"/>
                  </a:moveTo>
                  <a:cubicBezTo>
                    <a:pt x="87201" y="26249"/>
                    <a:pt x="104108" y="43156"/>
                    <a:pt x="104108" y="64511"/>
                  </a:cubicBezTo>
                  <a:cubicBezTo>
                    <a:pt x="104108" y="85422"/>
                    <a:pt x="87201" y="102328"/>
                    <a:pt x="65846" y="102328"/>
                  </a:cubicBezTo>
                  <a:cubicBezTo>
                    <a:pt x="44936" y="102328"/>
                    <a:pt x="28029" y="85422"/>
                    <a:pt x="28029" y="64511"/>
                  </a:cubicBezTo>
                  <a:cubicBezTo>
                    <a:pt x="28029" y="43156"/>
                    <a:pt x="44936" y="26249"/>
                    <a:pt x="65846" y="26249"/>
                  </a:cubicBezTo>
                  <a:close/>
                  <a:moveTo>
                    <a:pt x="66291" y="0"/>
                  </a:moveTo>
                  <a:cubicBezTo>
                    <a:pt x="29809" y="0"/>
                    <a:pt x="0" y="29809"/>
                    <a:pt x="0" y="66291"/>
                  </a:cubicBezTo>
                  <a:cubicBezTo>
                    <a:pt x="0" y="84977"/>
                    <a:pt x="18241" y="118345"/>
                    <a:pt x="18241" y="118345"/>
                  </a:cubicBezTo>
                  <a:lnTo>
                    <a:pt x="64066" y="195758"/>
                  </a:lnTo>
                  <a:lnTo>
                    <a:pt x="111671" y="119234"/>
                  </a:lnTo>
                  <a:cubicBezTo>
                    <a:pt x="111671" y="119234"/>
                    <a:pt x="133027" y="87201"/>
                    <a:pt x="133027" y="66291"/>
                  </a:cubicBezTo>
                  <a:cubicBezTo>
                    <a:pt x="133027" y="29809"/>
                    <a:pt x="103218" y="0"/>
                    <a:pt x="662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29" name="Google Shape;330;p38">
              <a:extLst>
                <a:ext uri="{FF2B5EF4-FFF2-40B4-BE49-F238E27FC236}">
                  <a16:creationId xmlns:a16="http://schemas.microsoft.com/office/drawing/2014/main" id="{671105B5-EFA0-664A-875C-736568B7F69E}"/>
                </a:ext>
              </a:extLst>
            </p:cNvPr>
            <p:cNvSpPr/>
            <p:nvPr/>
          </p:nvSpPr>
          <p:spPr>
            <a:xfrm flipH="1">
              <a:off x="6864659" y="4072439"/>
              <a:ext cx="178589" cy="262805"/>
            </a:xfrm>
            <a:custGeom>
              <a:avLst/>
              <a:gdLst/>
              <a:ahLst/>
              <a:cxnLst/>
              <a:rect l="l" t="t" r="r" b="b"/>
              <a:pathLst>
                <a:path w="133027" h="195758" extrusionOk="0">
                  <a:moveTo>
                    <a:pt x="65846" y="26249"/>
                  </a:moveTo>
                  <a:cubicBezTo>
                    <a:pt x="87201" y="26249"/>
                    <a:pt x="104108" y="43156"/>
                    <a:pt x="104108" y="64511"/>
                  </a:cubicBezTo>
                  <a:cubicBezTo>
                    <a:pt x="104108" y="85422"/>
                    <a:pt x="87201" y="102328"/>
                    <a:pt x="65846" y="102328"/>
                  </a:cubicBezTo>
                  <a:cubicBezTo>
                    <a:pt x="44936" y="102328"/>
                    <a:pt x="28029" y="85422"/>
                    <a:pt x="28029" y="64511"/>
                  </a:cubicBezTo>
                  <a:cubicBezTo>
                    <a:pt x="28029" y="43156"/>
                    <a:pt x="44936" y="26249"/>
                    <a:pt x="65846" y="26249"/>
                  </a:cubicBezTo>
                  <a:close/>
                  <a:moveTo>
                    <a:pt x="66291" y="0"/>
                  </a:moveTo>
                  <a:cubicBezTo>
                    <a:pt x="29809" y="0"/>
                    <a:pt x="0" y="29809"/>
                    <a:pt x="0" y="66291"/>
                  </a:cubicBezTo>
                  <a:cubicBezTo>
                    <a:pt x="0" y="84977"/>
                    <a:pt x="18241" y="118345"/>
                    <a:pt x="18241" y="118345"/>
                  </a:cubicBezTo>
                  <a:lnTo>
                    <a:pt x="64066" y="195758"/>
                  </a:lnTo>
                  <a:lnTo>
                    <a:pt x="111671" y="119234"/>
                  </a:lnTo>
                  <a:cubicBezTo>
                    <a:pt x="111671" y="119234"/>
                    <a:pt x="133027" y="87201"/>
                    <a:pt x="133027" y="66291"/>
                  </a:cubicBezTo>
                  <a:cubicBezTo>
                    <a:pt x="133027" y="29809"/>
                    <a:pt x="103218" y="0"/>
                    <a:pt x="662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30" name="Google Shape;331;p38">
              <a:extLst>
                <a:ext uri="{FF2B5EF4-FFF2-40B4-BE49-F238E27FC236}">
                  <a16:creationId xmlns:a16="http://schemas.microsoft.com/office/drawing/2014/main" id="{8A6D3217-7C83-C54A-A764-431CC90BCA2E}"/>
                </a:ext>
              </a:extLst>
            </p:cNvPr>
            <p:cNvSpPr/>
            <p:nvPr/>
          </p:nvSpPr>
          <p:spPr>
            <a:xfrm flipH="1">
              <a:off x="7424884" y="4137214"/>
              <a:ext cx="178589" cy="262805"/>
            </a:xfrm>
            <a:custGeom>
              <a:avLst/>
              <a:gdLst/>
              <a:ahLst/>
              <a:cxnLst/>
              <a:rect l="l" t="t" r="r" b="b"/>
              <a:pathLst>
                <a:path w="133027" h="195758" extrusionOk="0">
                  <a:moveTo>
                    <a:pt x="65846" y="26249"/>
                  </a:moveTo>
                  <a:cubicBezTo>
                    <a:pt x="87201" y="26249"/>
                    <a:pt x="104108" y="43156"/>
                    <a:pt x="104108" y="64511"/>
                  </a:cubicBezTo>
                  <a:cubicBezTo>
                    <a:pt x="104108" y="85422"/>
                    <a:pt x="87201" y="102328"/>
                    <a:pt x="65846" y="102328"/>
                  </a:cubicBezTo>
                  <a:cubicBezTo>
                    <a:pt x="44936" y="102328"/>
                    <a:pt x="28029" y="85422"/>
                    <a:pt x="28029" y="64511"/>
                  </a:cubicBezTo>
                  <a:cubicBezTo>
                    <a:pt x="28029" y="43156"/>
                    <a:pt x="44936" y="26249"/>
                    <a:pt x="65846" y="26249"/>
                  </a:cubicBezTo>
                  <a:close/>
                  <a:moveTo>
                    <a:pt x="66291" y="0"/>
                  </a:moveTo>
                  <a:cubicBezTo>
                    <a:pt x="29809" y="0"/>
                    <a:pt x="0" y="29809"/>
                    <a:pt x="0" y="66291"/>
                  </a:cubicBezTo>
                  <a:cubicBezTo>
                    <a:pt x="0" y="84977"/>
                    <a:pt x="18241" y="118345"/>
                    <a:pt x="18241" y="118345"/>
                  </a:cubicBezTo>
                  <a:lnTo>
                    <a:pt x="64066" y="195758"/>
                  </a:lnTo>
                  <a:lnTo>
                    <a:pt x="111671" y="119234"/>
                  </a:lnTo>
                  <a:cubicBezTo>
                    <a:pt x="111671" y="119234"/>
                    <a:pt x="133027" y="87201"/>
                    <a:pt x="133027" y="66291"/>
                  </a:cubicBezTo>
                  <a:cubicBezTo>
                    <a:pt x="133027" y="29809"/>
                    <a:pt x="103218" y="0"/>
                    <a:pt x="662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31" name="Google Shape;332;p38">
              <a:extLst>
                <a:ext uri="{FF2B5EF4-FFF2-40B4-BE49-F238E27FC236}">
                  <a16:creationId xmlns:a16="http://schemas.microsoft.com/office/drawing/2014/main" id="{E68E1623-FD9A-7A41-BE2D-7D0D48102714}"/>
                </a:ext>
              </a:extLst>
            </p:cNvPr>
            <p:cNvSpPr/>
            <p:nvPr/>
          </p:nvSpPr>
          <p:spPr>
            <a:xfrm flipH="1">
              <a:off x="5261234" y="2465889"/>
              <a:ext cx="178589" cy="262805"/>
            </a:xfrm>
            <a:custGeom>
              <a:avLst/>
              <a:gdLst/>
              <a:ahLst/>
              <a:cxnLst/>
              <a:rect l="l" t="t" r="r" b="b"/>
              <a:pathLst>
                <a:path w="133027" h="195758" extrusionOk="0">
                  <a:moveTo>
                    <a:pt x="65846" y="26249"/>
                  </a:moveTo>
                  <a:cubicBezTo>
                    <a:pt x="87201" y="26249"/>
                    <a:pt x="104108" y="43156"/>
                    <a:pt x="104108" y="64511"/>
                  </a:cubicBezTo>
                  <a:cubicBezTo>
                    <a:pt x="104108" y="85422"/>
                    <a:pt x="87201" y="102328"/>
                    <a:pt x="65846" y="102328"/>
                  </a:cubicBezTo>
                  <a:cubicBezTo>
                    <a:pt x="44936" y="102328"/>
                    <a:pt x="28029" y="85422"/>
                    <a:pt x="28029" y="64511"/>
                  </a:cubicBezTo>
                  <a:cubicBezTo>
                    <a:pt x="28029" y="43156"/>
                    <a:pt x="44936" y="26249"/>
                    <a:pt x="65846" y="26249"/>
                  </a:cubicBezTo>
                  <a:close/>
                  <a:moveTo>
                    <a:pt x="66291" y="0"/>
                  </a:moveTo>
                  <a:cubicBezTo>
                    <a:pt x="29809" y="0"/>
                    <a:pt x="0" y="29809"/>
                    <a:pt x="0" y="66291"/>
                  </a:cubicBezTo>
                  <a:cubicBezTo>
                    <a:pt x="0" y="84977"/>
                    <a:pt x="18241" y="118345"/>
                    <a:pt x="18241" y="118345"/>
                  </a:cubicBezTo>
                  <a:lnTo>
                    <a:pt x="64066" y="195758"/>
                  </a:lnTo>
                  <a:lnTo>
                    <a:pt x="111671" y="119234"/>
                  </a:lnTo>
                  <a:cubicBezTo>
                    <a:pt x="111671" y="119234"/>
                    <a:pt x="133027" y="87201"/>
                    <a:pt x="133027" y="66291"/>
                  </a:cubicBezTo>
                  <a:cubicBezTo>
                    <a:pt x="133027" y="29809"/>
                    <a:pt x="103218" y="0"/>
                    <a:pt x="662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32" name="Google Shape;333;p38">
              <a:extLst>
                <a:ext uri="{FF2B5EF4-FFF2-40B4-BE49-F238E27FC236}">
                  <a16:creationId xmlns:a16="http://schemas.microsoft.com/office/drawing/2014/main" id="{470C81C6-8594-D04B-AFE3-68E29ED3DB61}"/>
                </a:ext>
              </a:extLst>
            </p:cNvPr>
            <p:cNvSpPr/>
            <p:nvPr/>
          </p:nvSpPr>
          <p:spPr>
            <a:xfrm flipH="1">
              <a:off x="5460359" y="2758364"/>
              <a:ext cx="178589" cy="262805"/>
            </a:xfrm>
            <a:custGeom>
              <a:avLst/>
              <a:gdLst/>
              <a:ahLst/>
              <a:cxnLst/>
              <a:rect l="l" t="t" r="r" b="b"/>
              <a:pathLst>
                <a:path w="133027" h="195758" extrusionOk="0">
                  <a:moveTo>
                    <a:pt x="65846" y="26249"/>
                  </a:moveTo>
                  <a:cubicBezTo>
                    <a:pt x="87201" y="26249"/>
                    <a:pt x="104108" y="43156"/>
                    <a:pt x="104108" y="64511"/>
                  </a:cubicBezTo>
                  <a:cubicBezTo>
                    <a:pt x="104108" y="85422"/>
                    <a:pt x="87201" y="102328"/>
                    <a:pt x="65846" y="102328"/>
                  </a:cubicBezTo>
                  <a:cubicBezTo>
                    <a:pt x="44936" y="102328"/>
                    <a:pt x="28029" y="85422"/>
                    <a:pt x="28029" y="64511"/>
                  </a:cubicBezTo>
                  <a:cubicBezTo>
                    <a:pt x="28029" y="43156"/>
                    <a:pt x="44936" y="26249"/>
                    <a:pt x="65846" y="26249"/>
                  </a:cubicBezTo>
                  <a:close/>
                  <a:moveTo>
                    <a:pt x="66291" y="0"/>
                  </a:moveTo>
                  <a:cubicBezTo>
                    <a:pt x="29809" y="0"/>
                    <a:pt x="0" y="29809"/>
                    <a:pt x="0" y="66291"/>
                  </a:cubicBezTo>
                  <a:cubicBezTo>
                    <a:pt x="0" y="84977"/>
                    <a:pt x="18241" y="118345"/>
                    <a:pt x="18241" y="118345"/>
                  </a:cubicBezTo>
                  <a:lnTo>
                    <a:pt x="64066" y="195758"/>
                  </a:lnTo>
                  <a:lnTo>
                    <a:pt x="111671" y="119234"/>
                  </a:lnTo>
                  <a:cubicBezTo>
                    <a:pt x="111671" y="119234"/>
                    <a:pt x="133027" y="87201"/>
                    <a:pt x="133027" y="66291"/>
                  </a:cubicBezTo>
                  <a:cubicBezTo>
                    <a:pt x="133027" y="29809"/>
                    <a:pt x="103218" y="0"/>
                    <a:pt x="662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33" name="Google Shape;334;p38">
              <a:extLst>
                <a:ext uri="{FF2B5EF4-FFF2-40B4-BE49-F238E27FC236}">
                  <a16:creationId xmlns:a16="http://schemas.microsoft.com/office/drawing/2014/main" id="{0F7DB117-2D4E-8244-A193-F4EAD3643842}"/>
                </a:ext>
              </a:extLst>
            </p:cNvPr>
            <p:cNvSpPr/>
            <p:nvPr/>
          </p:nvSpPr>
          <p:spPr>
            <a:xfrm flipH="1">
              <a:off x="5460359" y="2495539"/>
              <a:ext cx="178589" cy="262805"/>
            </a:xfrm>
            <a:custGeom>
              <a:avLst/>
              <a:gdLst/>
              <a:ahLst/>
              <a:cxnLst/>
              <a:rect l="l" t="t" r="r" b="b"/>
              <a:pathLst>
                <a:path w="133027" h="195758" extrusionOk="0">
                  <a:moveTo>
                    <a:pt x="65846" y="26249"/>
                  </a:moveTo>
                  <a:cubicBezTo>
                    <a:pt x="87201" y="26249"/>
                    <a:pt x="104108" y="43156"/>
                    <a:pt x="104108" y="64511"/>
                  </a:cubicBezTo>
                  <a:cubicBezTo>
                    <a:pt x="104108" y="85422"/>
                    <a:pt x="87201" y="102328"/>
                    <a:pt x="65846" y="102328"/>
                  </a:cubicBezTo>
                  <a:cubicBezTo>
                    <a:pt x="44936" y="102328"/>
                    <a:pt x="28029" y="85422"/>
                    <a:pt x="28029" y="64511"/>
                  </a:cubicBezTo>
                  <a:cubicBezTo>
                    <a:pt x="28029" y="43156"/>
                    <a:pt x="44936" y="26249"/>
                    <a:pt x="65846" y="26249"/>
                  </a:cubicBezTo>
                  <a:close/>
                  <a:moveTo>
                    <a:pt x="66291" y="0"/>
                  </a:moveTo>
                  <a:cubicBezTo>
                    <a:pt x="29809" y="0"/>
                    <a:pt x="0" y="29809"/>
                    <a:pt x="0" y="66291"/>
                  </a:cubicBezTo>
                  <a:cubicBezTo>
                    <a:pt x="0" y="84977"/>
                    <a:pt x="18241" y="118345"/>
                    <a:pt x="18241" y="118345"/>
                  </a:cubicBezTo>
                  <a:lnTo>
                    <a:pt x="64066" y="195758"/>
                  </a:lnTo>
                  <a:lnTo>
                    <a:pt x="111671" y="119234"/>
                  </a:lnTo>
                  <a:cubicBezTo>
                    <a:pt x="111671" y="119234"/>
                    <a:pt x="133027" y="87201"/>
                    <a:pt x="133027" y="66291"/>
                  </a:cubicBezTo>
                  <a:cubicBezTo>
                    <a:pt x="133027" y="29809"/>
                    <a:pt x="103218" y="0"/>
                    <a:pt x="662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34" name="Google Shape;335;p38">
              <a:extLst>
                <a:ext uri="{FF2B5EF4-FFF2-40B4-BE49-F238E27FC236}">
                  <a16:creationId xmlns:a16="http://schemas.microsoft.com/office/drawing/2014/main" id="{B7EF94A7-8091-C046-8903-C575B621DE76}"/>
                </a:ext>
              </a:extLst>
            </p:cNvPr>
            <p:cNvSpPr/>
            <p:nvPr/>
          </p:nvSpPr>
          <p:spPr>
            <a:xfrm flipH="1">
              <a:off x="5638959" y="2576014"/>
              <a:ext cx="178589" cy="262805"/>
            </a:xfrm>
            <a:custGeom>
              <a:avLst/>
              <a:gdLst/>
              <a:ahLst/>
              <a:cxnLst/>
              <a:rect l="l" t="t" r="r" b="b"/>
              <a:pathLst>
                <a:path w="133027" h="195758" extrusionOk="0">
                  <a:moveTo>
                    <a:pt x="65846" y="26249"/>
                  </a:moveTo>
                  <a:cubicBezTo>
                    <a:pt x="87201" y="26249"/>
                    <a:pt x="104108" y="43156"/>
                    <a:pt x="104108" y="64511"/>
                  </a:cubicBezTo>
                  <a:cubicBezTo>
                    <a:pt x="104108" y="85422"/>
                    <a:pt x="87201" y="102328"/>
                    <a:pt x="65846" y="102328"/>
                  </a:cubicBezTo>
                  <a:cubicBezTo>
                    <a:pt x="44936" y="102328"/>
                    <a:pt x="28029" y="85422"/>
                    <a:pt x="28029" y="64511"/>
                  </a:cubicBezTo>
                  <a:cubicBezTo>
                    <a:pt x="28029" y="43156"/>
                    <a:pt x="44936" y="26249"/>
                    <a:pt x="65846" y="26249"/>
                  </a:cubicBezTo>
                  <a:close/>
                  <a:moveTo>
                    <a:pt x="66291" y="0"/>
                  </a:moveTo>
                  <a:cubicBezTo>
                    <a:pt x="29809" y="0"/>
                    <a:pt x="0" y="29809"/>
                    <a:pt x="0" y="66291"/>
                  </a:cubicBezTo>
                  <a:cubicBezTo>
                    <a:pt x="0" y="84977"/>
                    <a:pt x="18241" y="118345"/>
                    <a:pt x="18241" y="118345"/>
                  </a:cubicBezTo>
                  <a:lnTo>
                    <a:pt x="64066" y="195758"/>
                  </a:lnTo>
                  <a:lnTo>
                    <a:pt x="111671" y="119234"/>
                  </a:lnTo>
                  <a:cubicBezTo>
                    <a:pt x="111671" y="119234"/>
                    <a:pt x="133027" y="87201"/>
                    <a:pt x="133027" y="66291"/>
                  </a:cubicBezTo>
                  <a:cubicBezTo>
                    <a:pt x="133027" y="29809"/>
                    <a:pt x="103218" y="0"/>
                    <a:pt x="662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35" name="Google Shape;336;p38">
              <a:extLst>
                <a:ext uri="{FF2B5EF4-FFF2-40B4-BE49-F238E27FC236}">
                  <a16:creationId xmlns:a16="http://schemas.microsoft.com/office/drawing/2014/main" id="{ECE74FC5-B028-E74A-878B-0D1E95F7D0A0}"/>
                </a:ext>
              </a:extLst>
            </p:cNvPr>
            <p:cNvSpPr/>
            <p:nvPr/>
          </p:nvSpPr>
          <p:spPr>
            <a:xfrm flipH="1">
              <a:off x="3235634" y="2465889"/>
              <a:ext cx="178589" cy="262805"/>
            </a:xfrm>
            <a:custGeom>
              <a:avLst/>
              <a:gdLst/>
              <a:ahLst/>
              <a:cxnLst/>
              <a:rect l="l" t="t" r="r" b="b"/>
              <a:pathLst>
                <a:path w="133027" h="195758" extrusionOk="0">
                  <a:moveTo>
                    <a:pt x="65846" y="26249"/>
                  </a:moveTo>
                  <a:cubicBezTo>
                    <a:pt x="87201" y="26249"/>
                    <a:pt x="104108" y="43156"/>
                    <a:pt x="104108" y="64511"/>
                  </a:cubicBezTo>
                  <a:cubicBezTo>
                    <a:pt x="104108" y="85422"/>
                    <a:pt x="87201" y="102328"/>
                    <a:pt x="65846" y="102328"/>
                  </a:cubicBezTo>
                  <a:cubicBezTo>
                    <a:pt x="44936" y="102328"/>
                    <a:pt x="28029" y="85422"/>
                    <a:pt x="28029" y="64511"/>
                  </a:cubicBezTo>
                  <a:cubicBezTo>
                    <a:pt x="28029" y="43156"/>
                    <a:pt x="44936" y="26249"/>
                    <a:pt x="65846" y="26249"/>
                  </a:cubicBezTo>
                  <a:close/>
                  <a:moveTo>
                    <a:pt x="66291" y="0"/>
                  </a:moveTo>
                  <a:cubicBezTo>
                    <a:pt x="29809" y="0"/>
                    <a:pt x="0" y="29809"/>
                    <a:pt x="0" y="66291"/>
                  </a:cubicBezTo>
                  <a:cubicBezTo>
                    <a:pt x="0" y="84977"/>
                    <a:pt x="18241" y="118345"/>
                    <a:pt x="18241" y="118345"/>
                  </a:cubicBezTo>
                  <a:lnTo>
                    <a:pt x="64066" y="195758"/>
                  </a:lnTo>
                  <a:lnTo>
                    <a:pt x="111671" y="119234"/>
                  </a:lnTo>
                  <a:cubicBezTo>
                    <a:pt x="111671" y="119234"/>
                    <a:pt x="133027" y="87201"/>
                    <a:pt x="133027" y="66291"/>
                  </a:cubicBezTo>
                  <a:cubicBezTo>
                    <a:pt x="133027" y="29809"/>
                    <a:pt x="103218" y="0"/>
                    <a:pt x="662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15446969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1C01B73-F8CF-7D44-BEF0-47245C64C99D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9</a:t>
            </a:fld>
            <a:endParaRPr lang="fr-FR"/>
          </a:p>
        </p:txBody>
      </p:sp>
      <p:sp>
        <p:nvSpPr>
          <p:cNvPr id="25" name="Espace réservé du contenu 24">
            <a:extLst>
              <a:ext uri="{FF2B5EF4-FFF2-40B4-BE49-F238E27FC236}">
                <a16:creationId xmlns:a16="http://schemas.microsoft.com/office/drawing/2014/main" id="{1F6EA2D3-2DE9-DC47-8BD4-C87CADA54D58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Google Shape;245;p34">
            <a:extLst>
              <a:ext uri="{FF2B5EF4-FFF2-40B4-BE49-F238E27FC236}">
                <a16:creationId xmlns:a16="http://schemas.microsoft.com/office/drawing/2014/main" id="{EB555D44-C0A0-334B-8984-F07CD785A678}"/>
              </a:ext>
            </a:extLst>
          </p:cNvPr>
          <p:cNvSpPr txBox="1">
            <a:spLocks/>
          </p:cNvSpPr>
          <p:nvPr/>
        </p:nvSpPr>
        <p:spPr>
          <a:xfrm>
            <a:off x="1806800" y="3345883"/>
            <a:ext cx="1554600" cy="538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" sz="1800" dirty="0">
                <a:latin typeface="Arial" panose="020B0604020202020204" pitchFamily="34" charset="0"/>
                <a:cs typeface="Arial" panose="020B0604020202020204" pitchFamily="34" charset="0"/>
              </a:rPr>
              <a:t>2001</a:t>
            </a:r>
          </a:p>
        </p:txBody>
      </p:sp>
      <p:sp>
        <p:nvSpPr>
          <p:cNvPr id="7" name="Google Shape;246;p34">
            <a:extLst>
              <a:ext uri="{FF2B5EF4-FFF2-40B4-BE49-F238E27FC236}">
                <a16:creationId xmlns:a16="http://schemas.microsoft.com/office/drawing/2014/main" id="{AB774F09-17F0-2041-BBD9-740A1396B03A}"/>
              </a:ext>
            </a:extLst>
          </p:cNvPr>
          <p:cNvSpPr txBox="1">
            <a:spLocks/>
          </p:cNvSpPr>
          <p:nvPr/>
        </p:nvSpPr>
        <p:spPr>
          <a:xfrm>
            <a:off x="3502075" y="2451305"/>
            <a:ext cx="1554600" cy="81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schemeClr val="dk1"/>
              </a:buClr>
              <a:buSzPts val="1100"/>
              <a:buNone/>
            </a:pPr>
            <a:r>
              <a:rPr lang="fr-FR" sz="1100" dirty="0" err="1">
                <a:latin typeface="Arial" panose="020B0604020202020204" pitchFamily="34" charset="0"/>
                <a:cs typeface="Arial" panose="020B0604020202020204" pitchFamily="34" charset="0"/>
              </a:rPr>
              <a:t>Paragraph</a:t>
            </a:r>
            <a:endParaRPr lang="fr-FR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Google Shape;247;p34">
            <a:extLst>
              <a:ext uri="{FF2B5EF4-FFF2-40B4-BE49-F238E27FC236}">
                <a16:creationId xmlns:a16="http://schemas.microsoft.com/office/drawing/2014/main" id="{817FD770-A6B0-AA4B-A6AF-3EB0E51FFA96}"/>
              </a:ext>
            </a:extLst>
          </p:cNvPr>
          <p:cNvSpPr txBox="1">
            <a:spLocks/>
          </p:cNvSpPr>
          <p:nvPr/>
        </p:nvSpPr>
        <p:spPr>
          <a:xfrm>
            <a:off x="3502075" y="2050508"/>
            <a:ext cx="1554600" cy="538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" sz="1800">
                <a:latin typeface="Arial" panose="020B0604020202020204" pitchFamily="34" charset="0"/>
                <a:cs typeface="Arial" panose="020B0604020202020204" pitchFamily="34" charset="0"/>
              </a:rPr>
              <a:t>2005</a:t>
            </a:r>
          </a:p>
        </p:txBody>
      </p:sp>
      <p:sp>
        <p:nvSpPr>
          <p:cNvPr id="9" name="Google Shape;249;p34">
            <a:extLst>
              <a:ext uri="{FF2B5EF4-FFF2-40B4-BE49-F238E27FC236}">
                <a16:creationId xmlns:a16="http://schemas.microsoft.com/office/drawing/2014/main" id="{DF63FCAB-A073-D243-97D8-0A202150AFF8}"/>
              </a:ext>
            </a:extLst>
          </p:cNvPr>
          <p:cNvSpPr txBox="1">
            <a:spLocks/>
          </p:cNvSpPr>
          <p:nvPr/>
        </p:nvSpPr>
        <p:spPr>
          <a:xfrm>
            <a:off x="5197350" y="3345883"/>
            <a:ext cx="1554600" cy="538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" sz="1800">
                <a:latin typeface="Arial" panose="020B0604020202020204" pitchFamily="34" charset="0"/>
                <a:cs typeface="Arial" panose="020B0604020202020204" pitchFamily="34" charset="0"/>
              </a:rPr>
              <a:t>2010</a:t>
            </a:r>
          </a:p>
        </p:txBody>
      </p:sp>
      <p:sp>
        <p:nvSpPr>
          <p:cNvPr id="10" name="Google Shape;250;p34">
            <a:extLst>
              <a:ext uri="{FF2B5EF4-FFF2-40B4-BE49-F238E27FC236}">
                <a16:creationId xmlns:a16="http://schemas.microsoft.com/office/drawing/2014/main" id="{A293A1D2-7C4A-204D-ADEF-852186639B68}"/>
              </a:ext>
            </a:extLst>
          </p:cNvPr>
          <p:cNvSpPr txBox="1">
            <a:spLocks/>
          </p:cNvSpPr>
          <p:nvPr/>
        </p:nvSpPr>
        <p:spPr>
          <a:xfrm>
            <a:off x="6892625" y="2451305"/>
            <a:ext cx="1554600" cy="81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schemeClr val="dk1"/>
              </a:buClr>
              <a:buSzPts val="1100"/>
              <a:buNone/>
            </a:pPr>
            <a:r>
              <a:rPr lang="fr-FR" sz="1100" dirty="0" err="1">
                <a:latin typeface="Arial" panose="020B0604020202020204" pitchFamily="34" charset="0"/>
                <a:cs typeface="Arial" panose="020B0604020202020204" pitchFamily="34" charset="0"/>
              </a:rPr>
              <a:t>Paragraph</a:t>
            </a:r>
            <a:endParaRPr lang="fr-FR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Google Shape;251;p34">
            <a:extLst>
              <a:ext uri="{FF2B5EF4-FFF2-40B4-BE49-F238E27FC236}">
                <a16:creationId xmlns:a16="http://schemas.microsoft.com/office/drawing/2014/main" id="{CFC8CF8D-0622-E844-AE98-14BDD266A1DD}"/>
              </a:ext>
            </a:extLst>
          </p:cNvPr>
          <p:cNvSpPr txBox="1">
            <a:spLocks/>
          </p:cNvSpPr>
          <p:nvPr/>
        </p:nvSpPr>
        <p:spPr>
          <a:xfrm>
            <a:off x="6892625" y="2050483"/>
            <a:ext cx="1554600" cy="538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" sz="1800">
                <a:latin typeface="Arial" panose="020B0604020202020204" pitchFamily="34" charset="0"/>
                <a:cs typeface="Arial" panose="020B0604020202020204" pitchFamily="34" charset="0"/>
              </a:rPr>
              <a:t>2012</a:t>
            </a:r>
          </a:p>
        </p:txBody>
      </p:sp>
      <p:cxnSp>
        <p:nvCxnSpPr>
          <p:cNvPr id="12" name="Google Shape;259;p34">
            <a:extLst>
              <a:ext uri="{FF2B5EF4-FFF2-40B4-BE49-F238E27FC236}">
                <a16:creationId xmlns:a16="http://schemas.microsoft.com/office/drawing/2014/main" id="{1E37C709-60B1-A24A-89FF-9F53DEEF26EF}"/>
              </a:ext>
            </a:extLst>
          </p:cNvPr>
          <p:cNvCxnSpPr>
            <a:stCxn id="22" idx="6"/>
            <a:endCxn id="20" idx="2"/>
          </p:cNvCxnSpPr>
          <p:nvPr/>
        </p:nvCxnSpPr>
        <p:spPr>
          <a:xfrm rot="10800000" flipH="1">
            <a:off x="2626250" y="1968903"/>
            <a:ext cx="1611000" cy="1287300"/>
          </a:xfrm>
          <a:prstGeom prst="bentConnector3">
            <a:avLst>
              <a:gd name="adj1" fmla="val 49999"/>
            </a:avLst>
          </a:prstGeom>
          <a:noFill/>
          <a:ln w="19050" cap="flat" cmpd="sng">
            <a:solidFill>
              <a:srgbClr val="FF75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" name="Google Shape;260;p34">
            <a:extLst>
              <a:ext uri="{FF2B5EF4-FFF2-40B4-BE49-F238E27FC236}">
                <a16:creationId xmlns:a16="http://schemas.microsoft.com/office/drawing/2014/main" id="{2CACC15C-A1EE-4D4B-BF36-E6BD0AF324EF}"/>
              </a:ext>
            </a:extLst>
          </p:cNvPr>
          <p:cNvCxnSpPr>
            <a:stCxn id="21" idx="6"/>
            <a:endCxn id="23" idx="2"/>
          </p:cNvCxnSpPr>
          <p:nvPr/>
        </p:nvCxnSpPr>
        <p:spPr>
          <a:xfrm rot="10800000" flipH="1">
            <a:off x="6016800" y="1968903"/>
            <a:ext cx="1611000" cy="1287300"/>
          </a:xfrm>
          <a:prstGeom prst="bentConnector3">
            <a:avLst>
              <a:gd name="adj1" fmla="val 49999"/>
            </a:avLst>
          </a:prstGeom>
          <a:noFill/>
          <a:ln w="19050" cap="flat" cmpd="sng">
            <a:solidFill>
              <a:srgbClr val="FF75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" name="Google Shape;261;p34">
            <a:extLst>
              <a:ext uri="{FF2B5EF4-FFF2-40B4-BE49-F238E27FC236}">
                <a16:creationId xmlns:a16="http://schemas.microsoft.com/office/drawing/2014/main" id="{4DF08F53-9869-8F43-9843-A9E3A0618A31}"/>
              </a:ext>
            </a:extLst>
          </p:cNvPr>
          <p:cNvCxnSpPr>
            <a:stCxn id="23" idx="6"/>
          </p:cNvCxnSpPr>
          <p:nvPr/>
        </p:nvCxnSpPr>
        <p:spPr>
          <a:xfrm>
            <a:off x="7712075" y="1968849"/>
            <a:ext cx="1588200" cy="600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rgbClr val="FF75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" name="Google Shape;262;p34">
            <a:extLst>
              <a:ext uri="{FF2B5EF4-FFF2-40B4-BE49-F238E27FC236}">
                <a16:creationId xmlns:a16="http://schemas.microsoft.com/office/drawing/2014/main" id="{0408B478-A516-BD43-8042-B472BAB93028}"/>
              </a:ext>
            </a:extLst>
          </p:cNvPr>
          <p:cNvCxnSpPr>
            <a:endCxn id="21" idx="2"/>
          </p:cNvCxnSpPr>
          <p:nvPr/>
        </p:nvCxnSpPr>
        <p:spPr>
          <a:xfrm>
            <a:off x="4321500" y="1976703"/>
            <a:ext cx="1611000" cy="1279500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rgbClr val="FF75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6" name="Google Shape;243;p34">
            <a:extLst>
              <a:ext uri="{FF2B5EF4-FFF2-40B4-BE49-F238E27FC236}">
                <a16:creationId xmlns:a16="http://schemas.microsoft.com/office/drawing/2014/main" id="{CABBF2C0-FE35-994C-B33A-A0FDEFE57AF0}"/>
              </a:ext>
            </a:extLst>
          </p:cNvPr>
          <p:cNvSpPr/>
          <p:nvPr/>
        </p:nvSpPr>
        <p:spPr>
          <a:xfrm flipH="1">
            <a:off x="2416153" y="2707689"/>
            <a:ext cx="322923" cy="475203"/>
          </a:xfrm>
          <a:custGeom>
            <a:avLst/>
            <a:gdLst/>
            <a:ahLst/>
            <a:cxnLst/>
            <a:rect l="l" t="t" r="r" b="b"/>
            <a:pathLst>
              <a:path w="133027" h="195758" extrusionOk="0">
                <a:moveTo>
                  <a:pt x="65846" y="26249"/>
                </a:moveTo>
                <a:cubicBezTo>
                  <a:pt x="87201" y="26249"/>
                  <a:pt x="104108" y="43156"/>
                  <a:pt x="104108" y="64511"/>
                </a:cubicBezTo>
                <a:cubicBezTo>
                  <a:pt x="104108" y="85422"/>
                  <a:pt x="87201" y="102328"/>
                  <a:pt x="65846" y="102328"/>
                </a:cubicBezTo>
                <a:cubicBezTo>
                  <a:pt x="44936" y="102328"/>
                  <a:pt x="28029" y="85422"/>
                  <a:pt x="28029" y="64511"/>
                </a:cubicBezTo>
                <a:cubicBezTo>
                  <a:pt x="28029" y="43156"/>
                  <a:pt x="44936" y="26249"/>
                  <a:pt x="65846" y="26249"/>
                </a:cubicBezTo>
                <a:close/>
                <a:moveTo>
                  <a:pt x="66291" y="0"/>
                </a:moveTo>
                <a:cubicBezTo>
                  <a:pt x="29809" y="0"/>
                  <a:pt x="0" y="29809"/>
                  <a:pt x="0" y="66291"/>
                </a:cubicBezTo>
                <a:cubicBezTo>
                  <a:pt x="0" y="84977"/>
                  <a:pt x="18241" y="118345"/>
                  <a:pt x="18241" y="118345"/>
                </a:cubicBezTo>
                <a:lnTo>
                  <a:pt x="64066" y="195758"/>
                </a:lnTo>
                <a:lnTo>
                  <a:pt x="111671" y="119234"/>
                </a:lnTo>
                <a:cubicBezTo>
                  <a:pt x="111671" y="119234"/>
                  <a:pt x="133027" y="87201"/>
                  <a:pt x="133027" y="66291"/>
                </a:cubicBezTo>
                <a:cubicBezTo>
                  <a:pt x="133027" y="29809"/>
                  <a:pt x="103218" y="0"/>
                  <a:pt x="66291" y="0"/>
                </a:cubicBezTo>
                <a:close/>
              </a:path>
            </a:pathLst>
          </a:custGeom>
          <a:solidFill>
            <a:srgbClr val="191D59"/>
          </a:solidFill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/>
          </a:p>
        </p:txBody>
      </p:sp>
      <p:sp>
        <p:nvSpPr>
          <p:cNvPr id="17" name="Google Shape;252;p34">
            <a:extLst>
              <a:ext uri="{FF2B5EF4-FFF2-40B4-BE49-F238E27FC236}">
                <a16:creationId xmlns:a16="http://schemas.microsoft.com/office/drawing/2014/main" id="{24BB5AD7-2E0E-4644-9461-D20C96BE532A}"/>
              </a:ext>
            </a:extLst>
          </p:cNvPr>
          <p:cNvSpPr/>
          <p:nvPr/>
        </p:nvSpPr>
        <p:spPr>
          <a:xfrm flipH="1">
            <a:off x="4111426" y="1397660"/>
            <a:ext cx="322923" cy="475203"/>
          </a:xfrm>
          <a:custGeom>
            <a:avLst/>
            <a:gdLst/>
            <a:ahLst/>
            <a:cxnLst/>
            <a:rect l="l" t="t" r="r" b="b"/>
            <a:pathLst>
              <a:path w="133027" h="195758" extrusionOk="0">
                <a:moveTo>
                  <a:pt x="65846" y="26249"/>
                </a:moveTo>
                <a:cubicBezTo>
                  <a:pt x="87201" y="26249"/>
                  <a:pt x="104108" y="43156"/>
                  <a:pt x="104108" y="64511"/>
                </a:cubicBezTo>
                <a:cubicBezTo>
                  <a:pt x="104108" y="85422"/>
                  <a:pt x="87201" y="102328"/>
                  <a:pt x="65846" y="102328"/>
                </a:cubicBezTo>
                <a:cubicBezTo>
                  <a:pt x="44936" y="102328"/>
                  <a:pt x="28029" y="85422"/>
                  <a:pt x="28029" y="64511"/>
                </a:cubicBezTo>
                <a:cubicBezTo>
                  <a:pt x="28029" y="43156"/>
                  <a:pt x="44936" y="26249"/>
                  <a:pt x="65846" y="26249"/>
                </a:cubicBezTo>
                <a:close/>
                <a:moveTo>
                  <a:pt x="66291" y="0"/>
                </a:moveTo>
                <a:cubicBezTo>
                  <a:pt x="29809" y="0"/>
                  <a:pt x="0" y="29809"/>
                  <a:pt x="0" y="66291"/>
                </a:cubicBezTo>
                <a:cubicBezTo>
                  <a:pt x="0" y="84977"/>
                  <a:pt x="18241" y="118345"/>
                  <a:pt x="18241" y="118345"/>
                </a:cubicBezTo>
                <a:lnTo>
                  <a:pt x="64066" y="195758"/>
                </a:lnTo>
                <a:lnTo>
                  <a:pt x="111671" y="119234"/>
                </a:lnTo>
                <a:cubicBezTo>
                  <a:pt x="111671" y="119234"/>
                  <a:pt x="133027" y="87201"/>
                  <a:pt x="133027" y="66291"/>
                </a:cubicBezTo>
                <a:cubicBezTo>
                  <a:pt x="133027" y="29809"/>
                  <a:pt x="103218" y="0"/>
                  <a:pt x="66291" y="0"/>
                </a:cubicBezTo>
                <a:close/>
              </a:path>
            </a:pathLst>
          </a:custGeom>
          <a:solidFill>
            <a:srgbClr val="191D59"/>
          </a:solidFill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/>
          </a:p>
        </p:txBody>
      </p:sp>
      <p:sp>
        <p:nvSpPr>
          <p:cNvPr id="18" name="Google Shape;253;p34">
            <a:extLst>
              <a:ext uri="{FF2B5EF4-FFF2-40B4-BE49-F238E27FC236}">
                <a16:creationId xmlns:a16="http://schemas.microsoft.com/office/drawing/2014/main" id="{5C094CF9-AA5F-F64F-B356-37B132F648DB}"/>
              </a:ext>
            </a:extLst>
          </p:cNvPr>
          <p:cNvSpPr/>
          <p:nvPr/>
        </p:nvSpPr>
        <p:spPr>
          <a:xfrm flipH="1">
            <a:off x="5806712" y="2694779"/>
            <a:ext cx="322923" cy="475203"/>
          </a:xfrm>
          <a:custGeom>
            <a:avLst/>
            <a:gdLst/>
            <a:ahLst/>
            <a:cxnLst/>
            <a:rect l="l" t="t" r="r" b="b"/>
            <a:pathLst>
              <a:path w="133027" h="195758" extrusionOk="0">
                <a:moveTo>
                  <a:pt x="65846" y="26249"/>
                </a:moveTo>
                <a:cubicBezTo>
                  <a:pt x="87201" y="26249"/>
                  <a:pt x="104108" y="43156"/>
                  <a:pt x="104108" y="64511"/>
                </a:cubicBezTo>
                <a:cubicBezTo>
                  <a:pt x="104108" y="85422"/>
                  <a:pt x="87201" y="102328"/>
                  <a:pt x="65846" y="102328"/>
                </a:cubicBezTo>
                <a:cubicBezTo>
                  <a:pt x="44936" y="102328"/>
                  <a:pt x="28029" y="85422"/>
                  <a:pt x="28029" y="64511"/>
                </a:cubicBezTo>
                <a:cubicBezTo>
                  <a:pt x="28029" y="43156"/>
                  <a:pt x="44936" y="26249"/>
                  <a:pt x="65846" y="26249"/>
                </a:cubicBezTo>
                <a:close/>
                <a:moveTo>
                  <a:pt x="66291" y="0"/>
                </a:moveTo>
                <a:cubicBezTo>
                  <a:pt x="29809" y="0"/>
                  <a:pt x="0" y="29809"/>
                  <a:pt x="0" y="66291"/>
                </a:cubicBezTo>
                <a:cubicBezTo>
                  <a:pt x="0" y="84977"/>
                  <a:pt x="18241" y="118345"/>
                  <a:pt x="18241" y="118345"/>
                </a:cubicBezTo>
                <a:lnTo>
                  <a:pt x="64066" y="195758"/>
                </a:lnTo>
                <a:lnTo>
                  <a:pt x="111671" y="119234"/>
                </a:lnTo>
                <a:cubicBezTo>
                  <a:pt x="111671" y="119234"/>
                  <a:pt x="133027" y="87201"/>
                  <a:pt x="133027" y="66291"/>
                </a:cubicBezTo>
                <a:cubicBezTo>
                  <a:pt x="133027" y="29809"/>
                  <a:pt x="103218" y="0"/>
                  <a:pt x="66291" y="0"/>
                </a:cubicBezTo>
                <a:close/>
              </a:path>
            </a:pathLst>
          </a:custGeom>
          <a:solidFill>
            <a:srgbClr val="191D59"/>
          </a:solidFill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/>
          </a:p>
        </p:txBody>
      </p:sp>
      <p:sp>
        <p:nvSpPr>
          <p:cNvPr id="19" name="Google Shape;254;p34">
            <a:extLst>
              <a:ext uri="{FF2B5EF4-FFF2-40B4-BE49-F238E27FC236}">
                <a16:creationId xmlns:a16="http://schemas.microsoft.com/office/drawing/2014/main" id="{1E2B0CFD-A6B0-D447-B71C-A2135B3622B7}"/>
              </a:ext>
            </a:extLst>
          </p:cNvPr>
          <p:cNvSpPr/>
          <p:nvPr/>
        </p:nvSpPr>
        <p:spPr>
          <a:xfrm flipH="1">
            <a:off x="7501988" y="1397649"/>
            <a:ext cx="322923" cy="475203"/>
          </a:xfrm>
          <a:custGeom>
            <a:avLst/>
            <a:gdLst/>
            <a:ahLst/>
            <a:cxnLst/>
            <a:rect l="l" t="t" r="r" b="b"/>
            <a:pathLst>
              <a:path w="133027" h="195758" extrusionOk="0">
                <a:moveTo>
                  <a:pt x="65846" y="26249"/>
                </a:moveTo>
                <a:cubicBezTo>
                  <a:pt x="87201" y="26249"/>
                  <a:pt x="104108" y="43156"/>
                  <a:pt x="104108" y="64511"/>
                </a:cubicBezTo>
                <a:cubicBezTo>
                  <a:pt x="104108" y="85422"/>
                  <a:pt x="87201" y="102328"/>
                  <a:pt x="65846" y="102328"/>
                </a:cubicBezTo>
                <a:cubicBezTo>
                  <a:pt x="44936" y="102328"/>
                  <a:pt x="28029" y="85422"/>
                  <a:pt x="28029" y="64511"/>
                </a:cubicBezTo>
                <a:cubicBezTo>
                  <a:pt x="28029" y="43156"/>
                  <a:pt x="44936" y="26249"/>
                  <a:pt x="65846" y="26249"/>
                </a:cubicBezTo>
                <a:close/>
                <a:moveTo>
                  <a:pt x="66291" y="0"/>
                </a:moveTo>
                <a:cubicBezTo>
                  <a:pt x="29809" y="0"/>
                  <a:pt x="0" y="29809"/>
                  <a:pt x="0" y="66291"/>
                </a:cubicBezTo>
                <a:cubicBezTo>
                  <a:pt x="0" y="84977"/>
                  <a:pt x="18241" y="118345"/>
                  <a:pt x="18241" y="118345"/>
                </a:cubicBezTo>
                <a:lnTo>
                  <a:pt x="64066" y="195758"/>
                </a:lnTo>
                <a:lnTo>
                  <a:pt x="111671" y="119234"/>
                </a:lnTo>
                <a:cubicBezTo>
                  <a:pt x="111671" y="119234"/>
                  <a:pt x="133027" y="87201"/>
                  <a:pt x="133027" y="66291"/>
                </a:cubicBezTo>
                <a:cubicBezTo>
                  <a:pt x="133027" y="29809"/>
                  <a:pt x="103218" y="0"/>
                  <a:pt x="66291" y="0"/>
                </a:cubicBezTo>
                <a:close/>
              </a:path>
            </a:pathLst>
          </a:custGeom>
          <a:solidFill>
            <a:srgbClr val="191D59"/>
          </a:solidFill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/>
          </a:p>
        </p:txBody>
      </p:sp>
      <p:sp>
        <p:nvSpPr>
          <p:cNvPr id="20" name="Google Shape;255;p34">
            <a:extLst>
              <a:ext uri="{FF2B5EF4-FFF2-40B4-BE49-F238E27FC236}">
                <a16:creationId xmlns:a16="http://schemas.microsoft.com/office/drawing/2014/main" id="{BD1A25DB-E1FE-B444-B16D-4F431A248FB7}"/>
              </a:ext>
            </a:extLst>
          </p:cNvPr>
          <p:cNvSpPr/>
          <p:nvPr/>
        </p:nvSpPr>
        <p:spPr>
          <a:xfrm>
            <a:off x="4237225" y="1926699"/>
            <a:ext cx="84300" cy="84300"/>
          </a:xfrm>
          <a:prstGeom prst="ellipse">
            <a:avLst/>
          </a:prstGeom>
          <a:solidFill>
            <a:srgbClr val="191D59"/>
          </a:solidFill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/>
          </a:p>
        </p:txBody>
      </p:sp>
      <p:sp>
        <p:nvSpPr>
          <p:cNvPr id="21" name="Google Shape;256;p34">
            <a:extLst>
              <a:ext uri="{FF2B5EF4-FFF2-40B4-BE49-F238E27FC236}">
                <a16:creationId xmlns:a16="http://schemas.microsoft.com/office/drawing/2014/main" id="{7BC0B9DB-7864-934A-B9B5-593B3A3956F3}"/>
              </a:ext>
            </a:extLst>
          </p:cNvPr>
          <p:cNvSpPr/>
          <p:nvPr/>
        </p:nvSpPr>
        <p:spPr>
          <a:xfrm>
            <a:off x="5932500" y="3214053"/>
            <a:ext cx="84300" cy="84300"/>
          </a:xfrm>
          <a:prstGeom prst="ellipse">
            <a:avLst/>
          </a:prstGeom>
          <a:solidFill>
            <a:srgbClr val="191D59"/>
          </a:solidFill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/>
          </a:p>
        </p:txBody>
      </p:sp>
      <p:sp>
        <p:nvSpPr>
          <p:cNvPr id="22" name="Google Shape;257;p34">
            <a:extLst>
              <a:ext uri="{FF2B5EF4-FFF2-40B4-BE49-F238E27FC236}">
                <a16:creationId xmlns:a16="http://schemas.microsoft.com/office/drawing/2014/main" id="{9FFCE452-1ED3-234E-AE68-C703399AED54}"/>
              </a:ext>
            </a:extLst>
          </p:cNvPr>
          <p:cNvSpPr/>
          <p:nvPr/>
        </p:nvSpPr>
        <p:spPr>
          <a:xfrm>
            <a:off x="2541950" y="3214053"/>
            <a:ext cx="84300" cy="84300"/>
          </a:xfrm>
          <a:prstGeom prst="ellipse">
            <a:avLst/>
          </a:prstGeom>
          <a:solidFill>
            <a:srgbClr val="191D59"/>
          </a:solidFill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/>
          </a:p>
        </p:txBody>
      </p:sp>
      <p:sp>
        <p:nvSpPr>
          <p:cNvPr id="23" name="Google Shape;258;p34">
            <a:extLst>
              <a:ext uri="{FF2B5EF4-FFF2-40B4-BE49-F238E27FC236}">
                <a16:creationId xmlns:a16="http://schemas.microsoft.com/office/drawing/2014/main" id="{5005994E-715B-6644-89FA-FAFA93E89990}"/>
              </a:ext>
            </a:extLst>
          </p:cNvPr>
          <p:cNvSpPr/>
          <p:nvPr/>
        </p:nvSpPr>
        <p:spPr>
          <a:xfrm>
            <a:off x="7627775" y="1926699"/>
            <a:ext cx="84300" cy="84300"/>
          </a:xfrm>
          <a:prstGeom prst="ellipse">
            <a:avLst/>
          </a:prstGeom>
          <a:solidFill>
            <a:srgbClr val="191D59"/>
          </a:solidFill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/>
          </a:p>
        </p:txBody>
      </p:sp>
    </p:spTree>
    <p:extLst>
      <p:ext uri="{BB962C8B-B14F-4D97-AF65-F5344CB8AC3E}">
        <p14:creationId xmlns:p14="http://schemas.microsoft.com/office/powerpoint/2010/main" val="3474559050"/>
      </p:ext>
    </p:extLst>
  </p:cSld>
  <p:clrMapOvr>
    <a:masterClrMapping/>
  </p:clrMapOvr>
</p:sld>
</file>

<file path=ppt/theme/theme1.xml><?xml version="1.0" encoding="utf-8"?>
<a:theme xmlns:a="http://schemas.openxmlformats.org/drawingml/2006/main" name="Communication Consulting">
  <a:themeElements>
    <a:clrScheme name="Couleurs Wize Alliance">
      <a:dk1>
        <a:srgbClr val="191D59"/>
      </a:dk1>
      <a:lt1>
        <a:srgbClr val="FEFFFF"/>
      </a:lt1>
      <a:dk2>
        <a:srgbClr val="BDC4D6"/>
      </a:dk2>
      <a:lt2>
        <a:srgbClr val="FEFFFE"/>
      </a:lt2>
      <a:accent1>
        <a:srgbClr val="FF7400"/>
      </a:accent1>
      <a:accent2>
        <a:srgbClr val="191D59"/>
      </a:accent2>
      <a:accent3>
        <a:srgbClr val="BDC4D6"/>
      </a:accent3>
      <a:accent4>
        <a:srgbClr val="FF7400"/>
      </a:accent4>
      <a:accent5>
        <a:srgbClr val="191D59"/>
      </a:accent5>
      <a:accent6>
        <a:srgbClr val="BDC4D6"/>
      </a:accent6>
      <a:hlink>
        <a:srgbClr val="FF7400"/>
      </a:hlink>
      <a:folHlink>
        <a:srgbClr val="191D59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1692</TotalTime>
  <Words>61</Words>
  <Application>Microsoft Macintosh PowerPoint</Application>
  <PresentationFormat>Affichage à l'écran (16:9)</PresentationFormat>
  <Paragraphs>55</Paragraphs>
  <Slides>13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13</vt:i4>
      </vt:variant>
    </vt:vector>
  </HeadingPairs>
  <TitlesOfParts>
    <vt:vector size="20" baseType="lpstr">
      <vt:lpstr>Barlow Semi Condensed</vt:lpstr>
      <vt:lpstr>Arial</vt:lpstr>
      <vt:lpstr>Fjalla One</vt:lpstr>
      <vt:lpstr>Inconsolata</vt:lpstr>
      <vt:lpstr>Anton</vt:lpstr>
      <vt:lpstr>Roboto Slab Regular</vt:lpstr>
      <vt:lpstr>Communication Consulting</vt:lpstr>
      <vt:lpstr>Présentation PowerPoint</vt:lpstr>
      <vt:lpstr>Présentation PowerPoint</vt:lpstr>
      <vt:lpstr>Présentation PowerPoint</vt:lpstr>
      <vt:lpstr>THANKS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COMMUNICATION CONSULTING</dc:title>
  <cp:lastModifiedBy>Alice Caubriere</cp:lastModifiedBy>
  <cp:revision>50</cp:revision>
  <dcterms:modified xsi:type="dcterms:W3CDTF">2021-03-29T12:21:47Z</dcterms:modified>
</cp:coreProperties>
</file>